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1034" r:id="rId2"/>
    <p:sldId id="997" r:id="rId3"/>
    <p:sldId id="986" r:id="rId4"/>
    <p:sldId id="938" r:id="rId5"/>
    <p:sldId id="987" r:id="rId6"/>
    <p:sldId id="988" r:id="rId7"/>
    <p:sldId id="859" r:id="rId8"/>
    <p:sldId id="996" r:id="rId9"/>
    <p:sldId id="882" r:id="rId10"/>
    <p:sldId id="883" r:id="rId11"/>
    <p:sldId id="961" r:id="rId12"/>
    <p:sldId id="962" r:id="rId13"/>
    <p:sldId id="945" r:id="rId14"/>
    <p:sldId id="881" r:id="rId15"/>
    <p:sldId id="963" r:id="rId16"/>
    <p:sldId id="964" r:id="rId17"/>
    <p:sldId id="887" r:id="rId18"/>
    <p:sldId id="846" r:id="rId19"/>
    <p:sldId id="889" r:id="rId20"/>
    <p:sldId id="886" r:id="rId21"/>
    <p:sldId id="971" r:id="rId22"/>
    <p:sldId id="981" r:id="rId23"/>
    <p:sldId id="979" r:id="rId24"/>
    <p:sldId id="980" r:id="rId25"/>
    <p:sldId id="906" r:id="rId26"/>
    <p:sldId id="975" r:id="rId27"/>
    <p:sldId id="905" r:id="rId28"/>
    <p:sldId id="982" r:id="rId29"/>
    <p:sldId id="1030" r:id="rId30"/>
    <p:sldId id="1009" r:id="rId31"/>
    <p:sldId id="806" r:id="rId32"/>
    <p:sldId id="968" r:id="rId33"/>
    <p:sldId id="969" r:id="rId34"/>
    <p:sldId id="943" r:id="rId35"/>
    <p:sldId id="807" r:id="rId36"/>
    <p:sldId id="783" r:id="rId37"/>
    <p:sldId id="808" r:id="rId38"/>
    <p:sldId id="784" r:id="rId39"/>
    <p:sldId id="1010" r:id="rId40"/>
    <p:sldId id="925" r:id="rId41"/>
    <p:sldId id="826" r:id="rId42"/>
    <p:sldId id="937" r:id="rId43"/>
    <p:sldId id="966" r:id="rId44"/>
    <p:sldId id="927" r:id="rId45"/>
    <p:sldId id="967" r:id="rId46"/>
    <p:sldId id="810" r:id="rId47"/>
    <p:sldId id="880" r:id="rId48"/>
    <p:sldId id="827" r:id="rId49"/>
    <p:sldId id="832" r:id="rId50"/>
    <p:sldId id="816" r:id="rId51"/>
    <p:sldId id="929" r:id="rId52"/>
    <p:sldId id="985" r:id="rId53"/>
    <p:sldId id="1012" r:id="rId54"/>
    <p:sldId id="1013" r:id="rId55"/>
    <p:sldId id="1014" r:id="rId56"/>
    <p:sldId id="1016" r:id="rId57"/>
    <p:sldId id="1017" r:id="rId58"/>
    <p:sldId id="1018" r:id="rId59"/>
    <p:sldId id="1019" r:id="rId60"/>
    <p:sldId id="1020" r:id="rId61"/>
    <p:sldId id="1025" r:id="rId62"/>
    <p:sldId id="1032" r:id="rId63"/>
    <p:sldId id="1026" r:id="rId64"/>
    <p:sldId id="932" r:id="rId65"/>
    <p:sldId id="867" r:id="rId66"/>
    <p:sldId id="934" r:id="rId67"/>
    <p:sldId id="931" r:id="rId68"/>
    <p:sldId id="935" r:id="rId69"/>
    <p:sldId id="1033" r:id="rId70"/>
    <p:sldId id="1027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C8CBA"/>
    <a:srgbClr val="15F9FF"/>
    <a:srgbClr val="008B00"/>
    <a:srgbClr val="42D470"/>
    <a:srgbClr val="CDC9C9"/>
    <a:srgbClr val="E9967A"/>
    <a:srgbClr val="CD2626"/>
    <a:srgbClr val="E02B26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5186" autoAdjust="0"/>
  </p:normalViewPr>
  <p:slideViewPr>
    <p:cSldViewPr snapToGrid="0">
      <p:cViewPr varScale="1">
        <p:scale>
          <a:sx n="78" d="100"/>
          <a:sy n="78" d="100"/>
        </p:scale>
        <p:origin x="9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483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71EE2-B5B9-4CC8-9A67-15E02CB8D52B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BC974-1E9E-4AB9-8076-7E7D707432C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99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BC974-1E9E-4AB9-8076-7E7D707432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9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Contributes more to score of G than to score of 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860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271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000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103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355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BC974-1E9E-4AB9-8076-7E7D707432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65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BC974-1E9E-4AB9-8076-7E7D707432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860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BC974-1E9E-4AB9-8076-7E7D707432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400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94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34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BC974-1E9E-4AB9-8076-7E7D707432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03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BC974-1E9E-4AB9-8076-7E7D707432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550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Conclusion from first row: sometimes you are hidden without doing anything (e.g., in BA)</a:t>
            </a:r>
          </a:p>
          <a:p>
            <a:r>
              <a:rPr lang="en-US" dirty="0"/>
              <a:t>Conclusion from second row: adding dense group is better than separate nodes</a:t>
            </a:r>
          </a:p>
          <a:p>
            <a:r>
              <a:rPr lang="en-US" dirty="0"/>
              <a:t>Conclusion from third row: removing edges is much better than adding, adding can expose you even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512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BC974-1E9E-4AB9-8076-7E7D707432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27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BC974-1E9E-4AB9-8076-7E7D707432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239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38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241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335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11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426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23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Diagonal couplings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15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BC974-1E9E-4AB9-8076-7E7D707432C9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0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26638-E941-43DD-913D-3FEBD6BBFF66}" type="datetimeFigureOut">
              <a:rPr lang="en-GB" smtClean="0"/>
              <a:pPr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3E074-D6AD-4395-A9F9-8D6A40C0B94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24.png"/><Relationship Id="rId3" Type="http://schemas.openxmlformats.org/officeDocument/2006/relationships/image" Target="../media/image370.png"/><Relationship Id="rId7" Type="http://schemas.openxmlformats.org/officeDocument/2006/relationships/image" Target="../media/image130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11" Type="http://schemas.openxmlformats.org/officeDocument/2006/relationships/image" Target="../media/image170.png"/><Relationship Id="rId5" Type="http://schemas.openxmlformats.org/officeDocument/2006/relationships/image" Target="../media/image110.png"/><Relationship Id="rId10" Type="http://schemas.openxmlformats.org/officeDocument/2006/relationships/image" Target="../media/image161.png"/><Relationship Id="rId4" Type="http://schemas.openxmlformats.org/officeDocument/2006/relationships/image" Target="../media/image100.png"/><Relationship Id="rId9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4.png"/><Relationship Id="rId7" Type="http://schemas.openxmlformats.org/officeDocument/2006/relationships/image" Target="../media/image3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2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1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NULL"/><Relationship Id="rId4" Type="http://schemas.openxmlformats.org/officeDocument/2006/relationships/image" Target="../media/image16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200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53.png"/><Relationship Id="rId5" Type="http://schemas.openxmlformats.org/officeDocument/2006/relationships/image" Target="../media/image220.png"/><Relationship Id="rId10" Type="http://schemas.openxmlformats.org/officeDocument/2006/relationships/image" Target="../media/image52.png"/><Relationship Id="rId4" Type="http://schemas.openxmlformats.org/officeDocument/2006/relationships/image" Target="../media/image210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71.png"/><Relationship Id="rId3" Type="http://schemas.openxmlformats.org/officeDocument/2006/relationships/image" Target="../media/image340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410.png"/><Relationship Id="rId2" Type="http://schemas.openxmlformats.org/officeDocument/2006/relationships/image" Target="../media/image171.png"/><Relationship Id="rId16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390.png"/><Relationship Id="rId10" Type="http://schemas.openxmlformats.org/officeDocument/2006/relationships/image" Target="../media/image360.png"/><Relationship Id="rId4" Type="http://schemas.openxmlformats.org/officeDocument/2006/relationships/image" Target="../media/image350.png"/><Relationship Id="rId9" Type="http://schemas.openxmlformats.org/officeDocument/2006/relationships/image" Target="../media/image64.png"/><Relationship Id="rId14" Type="http://schemas.openxmlformats.org/officeDocument/2006/relationships/image" Target="../media/image3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90.png"/><Relationship Id="rId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23.png"/><Relationship Id="rId7" Type="http://schemas.openxmlformats.org/officeDocument/2006/relationships/image" Target="../media/image4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1.png"/><Relationship Id="rId10" Type="http://schemas.openxmlformats.org/officeDocument/2006/relationships/image" Target="../media/image420.png"/><Relationship Id="rId4" Type="http://schemas.openxmlformats.org/officeDocument/2006/relationships/image" Target="../media/image351.png"/><Relationship Id="rId9" Type="http://schemas.openxmlformats.org/officeDocument/2006/relationships/image" Target="../media/image4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3.png"/><Relationship Id="rId13" Type="http://schemas.openxmlformats.org/officeDocument/2006/relationships/image" Target="../media/image116.png"/><Relationship Id="rId18" Type="http://schemas.openxmlformats.org/officeDocument/2006/relationships/image" Target="../media/image164.png"/><Relationship Id="rId26" Type="http://schemas.openxmlformats.org/officeDocument/2006/relationships/image" Target="../media/image75.png"/><Relationship Id="rId3" Type="http://schemas.openxmlformats.org/officeDocument/2006/relationships/image" Target="../media/image592.png"/><Relationship Id="rId21" Type="http://schemas.openxmlformats.org/officeDocument/2006/relationships/image" Target="../media/image190.png"/><Relationship Id="rId7" Type="http://schemas.openxmlformats.org/officeDocument/2006/relationships/image" Target="../media/image702.png"/><Relationship Id="rId12" Type="http://schemas.openxmlformats.org/officeDocument/2006/relationships/image" Target="../media/image106.png"/><Relationship Id="rId17" Type="http://schemas.openxmlformats.org/officeDocument/2006/relationships/image" Target="../media/image152.png"/><Relationship Id="rId25" Type="http://schemas.openxmlformats.org/officeDocument/2006/relationships/image" Target="../media/image74.png"/><Relationship Id="rId2" Type="http://schemas.openxmlformats.org/officeDocument/2006/relationships/image" Target="../media/image581.png"/><Relationship Id="rId16" Type="http://schemas.openxmlformats.org/officeDocument/2006/relationships/image" Target="../media/image143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1.png"/><Relationship Id="rId24" Type="http://schemas.openxmlformats.org/officeDocument/2006/relationships/image" Target="../media/image221.png"/><Relationship Id="rId5" Type="http://schemas.openxmlformats.org/officeDocument/2006/relationships/image" Target="../media/image682.png"/><Relationship Id="rId15" Type="http://schemas.openxmlformats.org/officeDocument/2006/relationships/image" Target="../media/image133.png"/><Relationship Id="rId23" Type="http://schemas.openxmlformats.org/officeDocument/2006/relationships/image" Target="../media/image211.png"/><Relationship Id="rId28" Type="http://schemas.openxmlformats.org/officeDocument/2006/relationships/image" Target="../media/image76.png"/><Relationship Id="rId10" Type="http://schemas.openxmlformats.org/officeDocument/2006/relationships/image" Target="../media/image73.png"/><Relationship Id="rId19" Type="http://schemas.openxmlformats.org/officeDocument/2006/relationships/image" Target="../media/image173.png"/><Relationship Id="rId4" Type="http://schemas.openxmlformats.org/officeDocument/2006/relationships/image" Target="../media/image652.png"/><Relationship Id="rId9" Type="http://schemas.openxmlformats.org/officeDocument/2006/relationships/image" Target="../media/image72.png"/><Relationship Id="rId14" Type="http://schemas.openxmlformats.org/officeDocument/2006/relationships/image" Target="../media/image1210.png"/><Relationship Id="rId22" Type="http://schemas.openxmlformats.org/officeDocument/2006/relationships/image" Target="../media/image201.png"/><Relationship Id="rId27" Type="http://schemas.openxmlformats.org/officeDocument/2006/relationships/image" Target="../media/image2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2.png"/><Relationship Id="rId3" Type="http://schemas.openxmlformats.org/officeDocument/2006/relationships/image" Target="../media/image591.png"/><Relationship Id="rId7" Type="http://schemas.openxmlformats.org/officeDocument/2006/relationships/image" Target="../media/image701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0.png"/><Relationship Id="rId5" Type="http://schemas.openxmlformats.org/officeDocument/2006/relationships/image" Target="../media/image681.png"/><Relationship Id="rId10" Type="http://schemas.openxmlformats.org/officeDocument/2006/relationships/image" Target="../media/image732.png"/><Relationship Id="rId4" Type="http://schemas.openxmlformats.org/officeDocument/2006/relationships/image" Target="../media/image651.png"/><Relationship Id="rId9" Type="http://schemas.openxmlformats.org/officeDocument/2006/relationships/image" Target="../media/image7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7" Type="http://schemas.openxmlformats.org/officeDocument/2006/relationships/image" Target="../media/image7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160.png"/><Relationship Id="rId9" Type="http://schemas.openxmlformats.org/officeDocument/2006/relationships/image" Target="../media/image3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png"/><Relationship Id="rId13" Type="http://schemas.openxmlformats.org/officeDocument/2006/relationships/image" Target="../media/image830.png"/><Relationship Id="rId18" Type="http://schemas.openxmlformats.org/officeDocument/2006/relationships/image" Target="../media/image88.png"/><Relationship Id="rId3" Type="http://schemas.openxmlformats.org/officeDocument/2006/relationships/image" Target="../media/image710.png"/><Relationship Id="rId21" Type="http://schemas.openxmlformats.org/officeDocument/2006/relationships/image" Target="../media/image93.png"/><Relationship Id="rId7" Type="http://schemas.openxmlformats.org/officeDocument/2006/relationships/image" Target="../media/image751.png"/><Relationship Id="rId12" Type="http://schemas.openxmlformats.org/officeDocument/2006/relationships/image" Target="../media/image820.png"/><Relationship Id="rId17" Type="http://schemas.openxmlformats.org/officeDocument/2006/relationships/image" Target="../media/image87.png"/><Relationship Id="rId2" Type="http://schemas.openxmlformats.org/officeDocument/2006/relationships/image" Target="../media/image711.png"/><Relationship Id="rId16" Type="http://schemas.openxmlformats.org/officeDocument/2006/relationships/image" Target="../media/image860.png"/><Relationship Id="rId20" Type="http://schemas.openxmlformats.org/officeDocument/2006/relationships/image" Target="../media/image9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0.png"/><Relationship Id="rId11" Type="http://schemas.openxmlformats.org/officeDocument/2006/relationships/image" Target="../media/image811.png"/><Relationship Id="rId5" Type="http://schemas.openxmlformats.org/officeDocument/2006/relationships/image" Target="../media/image731.png"/><Relationship Id="rId15" Type="http://schemas.openxmlformats.org/officeDocument/2006/relationships/image" Target="../media/image850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20.png"/><Relationship Id="rId9" Type="http://schemas.openxmlformats.org/officeDocument/2006/relationships/image" Target="../media/image79.png"/><Relationship Id="rId14" Type="http://schemas.openxmlformats.org/officeDocument/2006/relationships/image" Target="../media/image8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0.png"/><Relationship Id="rId4" Type="http://schemas.openxmlformats.org/officeDocument/2006/relationships/image" Target="../media/image6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03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09.png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02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0.png"/><Relationship Id="rId21" Type="http://schemas.openxmlformats.org/officeDocument/2006/relationships/image" Target="../media/image281.png"/><Relationship Id="rId7" Type="http://schemas.openxmlformats.org/officeDocument/2006/relationships/image" Target="../media/image140.png"/><Relationship Id="rId12" Type="http://schemas.openxmlformats.org/officeDocument/2006/relationships/image" Target="../media/image191.png"/><Relationship Id="rId17" Type="http://schemas.openxmlformats.org/officeDocument/2006/relationships/image" Target="../media/image240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1.png"/><Relationship Id="rId20" Type="http://schemas.openxmlformats.org/officeDocument/2006/relationships/image" Target="../media/image270.png"/><Relationship Id="rId29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81.png"/><Relationship Id="rId24" Type="http://schemas.openxmlformats.org/officeDocument/2006/relationships/image" Target="../media/image31.png"/><Relationship Id="rId5" Type="http://schemas.openxmlformats.org/officeDocument/2006/relationships/image" Target="../media/image120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114.png"/><Relationship Id="rId10" Type="http://schemas.openxmlformats.org/officeDocument/2006/relationships/image" Target="../media/image170.png"/><Relationship Id="rId19" Type="http://schemas.openxmlformats.org/officeDocument/2006/relationships/image" Target="../media/image260.png"/><Relationship Id="rId4" Type="http://schemas.openxmlformats.org/officeDocument/2006/relationships/image" Target="../media/image110.png"/><Relationship Id="rId9" Type="http://schemas.openxmlformats.org/officeDocument/2006/relationships/image" Target="../media/image161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105.png"/><Relationship Id="rId30" Type="http://schemas.openxmlformats.org/officeDocument/2006/relationships/image" Target="../media/image1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9F6C-39CC-8ACA-3CE8-1AEEE7395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ADA88-3CAA-23FE-EFED-9D2E36D1E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64214"/>
            <a:ext cx="11090467" cy="485588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Każdy</a:t>
            </a:r>
            <a:r>
              <a:rPr lang="en-US" dirty="0"/>
              <a:t> </a:t>
            </a:r>
            <a:r>
              <a:rPr lang="en-US" dirty="0" err="1"/>
              <a:t>uczestnik</a:t>
            </a:r>
            <a:r>
              <a:rPr lang="en-US" dirty="0"/>
              <a:t> </a:t>
            </a:r>
            <a:r>
              <a:rPr lang="en-US" dirty="0" err="1"/>
              <a:t>musi</a:t>
            </a:r>
            <a:r>
              <a:rPr lang="en-US" dirty="0"/>
              <a:t> w </a:t>
            </a:r>
            <a:r>
              <a:rPr lang="en-US" dirty="0" err="1"/>
              <a:t>ciągu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</a:t>
            </a:r>
            <a:r>
              <a:rPr lang="en-US" dirty="0" err="1"/>
              <a:t>akademickiego</a:t>
            </a:r>
            <a:r>
              <a:rPr lang="en-US" dirty="0"/>
              <a:t> </a:t>
            </a:r>
            <a:r>
              <a:rPr lang="en-US" dirty="0" err="1"/>
              <a:t>wygłosić</a:t>
            </a:r>
            <a:r>
              <a:rPr lang="en-US" dirty="0"/>
              <a:t> </a:t>
            </a:r>
            <a:r>
              <a:rPr lang="en-US" b="1" dirty="0" err="1">
                <a:solidFill>
                  <a:srgbClr val="7030A0"/>
                </a:solidFill>
              </a:rPr>
              <a:t>jedną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prezentację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 </a:t>
            </a:r>
            <a:r>
              <a:rPr lang="en-US" dirty="0" err="1"/>
              <a:t>semestrze</a:t>
            </a:r>
            <a:r>
              <a:rPr lang="en-US" dirty="0"/>
              <a:t> </a:t>
            </a:r>
            <a:r>
              <a:rPr lang="en-US" dirty="0" err="1"/>
              <a:t>zimowym</a:t>
            </a:r>
            <a:r>
              <a:rPr lang="en-US" dirty="0"/>
              <a:t> </a:t>
            </a:r>
            <a:r>
              <a:rPr lang="en-US" b="1" dirty="0" err="1">
                <a:solidFill>
                  <a:srgbClr val="7030A0"/>
                </a:solidFill>
              </a:rPr>
              <a:t>studenci</a:t>
            </a:r>
            <a:r>
              <a:rPr lang="en-US" b="1" dirty="0">
                <a:solidFill>
                  <a:srgbClr val="7030A0"/>
                </a:solidFill>
              </a:rPr>
              <a:t> 2. </a:t>
            </a:r>
            <a:r>
              <a:rPr lang="en-US" b="1" dirty="0" err="1">
                <a:solidFill>
                  <a:srgbClr val="7030A0"/>
                </a:solidFill>
              </a:rPr>
              <a:t>roku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 err="1"/>
              <a:t>prezentują</a:t>
            </a:r>
            <a:r>
              <a:rPr lang="en-US" dirty="0"/>
              <a:t> </a:t>
            </a:r>
            <a:r>
              <a:rPr lang="en-US" dirty="0" err="1"/>
              <a:t>postępy</a:t>
            </a:r>
            <a:r>
              <a:rPr lang="en-US" dirty="0"/>
              <a:t> </a:t>
            </a:r>
            <a:r>
              <a:rPr lang="en-US" dirty="0" err="1"/>
              <a:t>pracy</a:t>
            </a:r>
            <a:r>
              <a:rPr lang="en-US" dirty="0"/>
              <a:t> </a:t>
            </a:r>
            <a:r>
              <a:rPr lang="en-US" dirty="0" err="1"/>
              <a:t>magisterskiej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W </a:t>
            </a:r>
            <a:r>
              <a:rPr lang="en-US" dirty="0" err="1"/>
              <a:t>semestrze</a:t>
            </a:r>
            <a:r>
              <a:rPr lang="en-US" dirty="0"/>
              <a:t> </a:t>
            </a:r>
            <a:r>
              <a:rPr lang="en-US" dirty="0" err="1"/>
              <a:t>letnim</a:t>
            </a:r>
            <a:r>
              <a:rPr lang="en-US" dirty="0"/>
              <a:t> </a:t>
            </a:r>
            <a:r>
              <a:rPr lang="en-US" b="1" dirty="0" err="1">
                <a:solidFill>
                  <a:srgbClr val="7030A0"/>
                </a:solidFill>
              </a:rPr>
              <a:t>studenci</a:t>
            </a:r>
            <a:r>
              <a:rPr lang="en-US" b="1" dirty="0">
                <a:solidFill>
                  <a:srgbClr val="7030A0"/>
                </a:solidFill>
              </a:rPr>
              <a:t> 1. </a:t>
            </a:r>
            <a:r>
              <a:rPr lang="en-US" b="1" dirty="0" err="1">
                <a:solidFill>
                  <a:srgbClr val="7030A0"/>
                </a:solidFill>
              </a:rPr>
              <a:t>roku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 err="1"/>
              <a:t>wygłaszają</a:t>
            </a:r>
            <a:r>
              <a:rPr lang="en-US" dirty="0"/>
              <a:t> </a:t>
            </a:r>
            <a:r>
              <a:rPr lang="en-US" dirty="0" err="1"/>
              <a:t>prezentację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temat</a:t>
            </a:r>
            <a:r>
              <a:rPr lang="en-US" dirty="0"/>
              <a:t> </a:t>
            </a:r>
            <a:r>
              <a:rPr lang="en-US" dirty="0" err="1"/>
              <a:t>jakiejś</a:t>
            </a:r>
            <a:r>
              <a:rPr lang="en-US" dirty="0"/>
              <a:t> </a:t>
            </a:r>
            <a:r>
              <a:rPr lang="en-US" dirty="0" err="1"/>
              <a:t>publikacji</a:t>
            </a:r>
            <a:r>
              <a:rPr lang="en-US" dirty="0"/>
              <a:t> </a:t>
            </a:r>
            <a:r>
              <a:rPr lang="en-US" dirty="0" err="1"/>
              <a:t>naukowej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 err="1"/>
              <a:t>Tydzień</a:t>
            </a:r>
            <a:r>
              <a:rPr lang="en-US" dirty="0"/>
              <a:t> </a:t>
            </a:r>
            <a:r>
              <a:rPr lang="en-US" dirty="0" err="1"/>
              <a:t>przed</a:t>
            </a:r>
            <a:r>
              <a:rPr lang="en-US" dirty="0"/>
              <a:t> </a:t>
            </a:r>
            <a:r>
              <a:rPr lang="en-US" dirty="0" err="1"/>
              <a:t>prezentacją</a:t>
            </a:r>
            <a:r>
              <a:rPr lang="en-US" dirty="0"/>
              <a:t> </a:t>
            </a:r>
            <a:r>
              <a:rPr lang="en-US" dirty="0" err="1"/>
              <a:t>należy</a:t>
            </a:r>
            <a:r>
              <a:rPr lang="en-US" dirty="0"/>
              <a:t> </a:t>
            </a:r>
            <a:r>
              <a:rPr lang="en-US" b="1" dirty="0" err="1">
                <a:solidFill>
                  <a:srgbClr val="7030A0"/>
                </a:solidFill>
              </a:rPr>
              <a:t>przesłać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temat</a:t>
            </a:r>
            <a:r>
              <a:rPr lang="en-US" b="1" dirty="0">
                <a:solidFill>
                  <a:srgbClr val="7030A0"/>
                </a:solidFill>
              </a:rPr>
              <a:t>, abstract </a:t>
            </a:r>
            <a:r>
              <a:rPr lang="en-US" b="1" dirty="0" err="1">
                <a:solidFill>
                  <a:srgbClr val="7030A0"/>
                </a:solidFill>
              </a:rPr>
              <a:t>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slajdy</a:t>
            </a:r>
            <a:endParaRPr lang="en-US" b="1" dirty="0">
              <a:solidFill>
                <a:srgbClr val="7030A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/>
              <a:t>Po </a:t>
            </a:r>
            <a:r>
              <a:rPr lang="en-US" dirty="0" err="1"/>
              <a:t>prezentacji</a:t>
            </a:r>
            <a:r>
              <a:rPr lang="en-US" dirty="0"/>
              <a:t> </a:t>
            </a:r>
            <a:r>
              <a:rPr lang="en-US" dirty="0" err="1"/>
              <a:t>krótki</a:t>
            </a:r>
            <a:r>
              <a:rPr lang="en-US"/>
              <a:t> feedback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7030A0"/>
                </a:solidFill>
              </a:rPr>
              <a:t>Obecność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zajęciach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Do </a:t>
            </a:r>
            <a:r>
              <a:rPr lang="en-US" dirty="0" err="1"/>
              <a:t>pięciu</a:t>
            </a:r>
            <a:r>
              <a:rPr lang="en-US" dirty="0"/>
              <a:t> </a:t>
            </a:r>
            <a:r>
              <a:rPr lang="en-US" dirty="0" err="1"/>
              <a:t>nieobecności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semestr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Lista </a:t>
            </a:r>
            <a:r>
              <a:rPr lang="en-US" dirty="0" err="1"/>
              <a:t>sprawdzana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początku</a:t>
            </a:r>
            <a:r>
              <a:rPr lang="en-US" dirty="0"/>
              <a:t> </a:t>
            </a:r>
            <a:r>
              <a:rPr lang="en-US" dirty="0" err="1"/>
              <a:t>zajęć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7030A0"/>
                </a:solidFill>
              </a:rPr>
              <a:t>Warunek</a:t>
            </a:r>
            <a:r>
              <a:rPr lang="pl-PL" b="1" dirty="0">
                <a:solidFill>
                  <a:srgbClr val="7030A0"/>
                </a:solidFill>
              </a:rPr>
              <a:t> </a:t>
            </a:r>
            <a:r>
              <a:rPr lang="pl-PL" b="1" dirty="0" err="1">
                <a:solidFill>
                  <a:srgbClr val="7030A0"/>
                </a:solidFill>
              </a:rPr>
              <a:t>formaln</a:t>
            </a:r>
            <a:r>
              <a:rPr lang="en-US" b="1" dirty="0">
                <a:solidFill>
                  <a:srgbClr val="7030A0"/>
                </a:solidFill>
              </a:rPr>
              <a:t>y </a:t>
            </a:r>
            <a:r>
              <a:rPr lang="en-US" dirty="0" err="1"/>
              <a:t>zaliczenia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rgbClr val="7030A0"/>
                </a:solidFill>
              </a:rPr>
              <a:t>Na 1. </a:t>
            </a:r>
            <a:r>
              <a:rPr lang="en-US" b="1" dirty="0" err="1">
                <a:solidFill>
                  <a:srgbClr val="7030A0"/>
                </a:solidFill>
              </a:rPr>
              <a:t>roku</a:t>
            </a:r>
            <a:r>
              <a:rPr lang="en-US" dirty="0"/>
              <a:t>: </a:t>
            </a:r>
            <a:r>
              <a:rPr lang="pl-PL" dirty="0"/>
              <a:t>zatwierdzenie tematu pracy magisterskiej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b="1" dirty="0">
                <a:solidFill>
                  <a:srgbClr val="7030A0"/>
                </a:solidFill>
              </a:rPr>
              <a:t>Na 2. </a:t>
            </a:r>
            <a:r>
              <a:rPr lang="en-US" b="1" dirty="0" err="1">
                <a:solidFill>
                  <a:srgbClr val="7030A0"/>
                </a:solidFill>
              </a:rPr>
              <a:t>roku</a:t>
            </a:r>
            <a:r>
              <a:rPr lang="en-US" dirty="0"/>
              <a:t>: </a:t>
            </a:r>
            <a:r>
              <a:rPr lang="pl-PL" dirty="0"/>
              <a:t>złożenie pracy magisterskiej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8A83DA-60D9-6D3A-2DEB-BC720757779C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7030A0"/>
                </a:solidFill>
                <a:ea typeface="+mn-ea"/>
                <a:cs typeface="Times New Roman" pitchFamily="18" charset="0"/>
              </a:rPr>
              <a:t>Ekonomia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+mn-ea"/>
                <a:cs typeface="Times New Roman" pitchFamily="18" charset="0"/>
              </a:rPr>
              <a:t>algorytmiczna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 2025/26 – </a:t>
            </a:r>
            <a:r>
              <a:rPr lang="en-US" sz="3600" b="1" dirty="0" err="1">
                <a:solidFill>
                  <a:srgbClr val="7030A0"/>
                </a:solidFill>
                <a:ea typeface="+mn-ea"/>
                <a:cs typeface="Times New Roman" pitchFamily="18" charset="0"/>
              </a:rPr>
              <a:t>warunki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a typeface="+mn-ea"/>
                <a:cs typeface="Times New Roman" pitchFamily="18" charset="0"/>
              </a:rPr>
              <a:t>zaliczenia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167734" y="2196741"/>
                <a:ext cx="1484702" cy="4483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575"/>
                  </a:spcBef>
                </a:pPr>
                <a:r>
                  <a:rPr lang="pl-PL" sz="2400" dirty="0"/>
                  <a:t>1st	  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3rd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7th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pl-PL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734" y="2196741"/>
                <a:ext cx="1484702" cy="4483279"/>
              </a:xfrm>
              <a:prstGeom prst="rect">
                <a:avLst/>
              </a:prstGeom>
              <a:blipFill rotWithShape="0">
                <a:blip r:embed="rId3"/>
                <a:stretch>
                  <a:fillRect l="-6584" t="-1087" r="-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" name="Group 123"/>
          <p:cNvGrpSpPr/>
          <p:nvPr/>
        </p:nvGrpSpPr>
        <p:grpSpPr>
          <a:xfrm>
            <a:off x="1456247" y="1997714"/>
            <a:ext cx="1897691" cy="3372956"/>
            <a:chOff x="755025" y="1815661"/>
            <a:chExt cx="2530254" cy="44972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765785" y="1819026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785" y="1819026"/>
                  <a:ext cx="564685" cy="61555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2720594" y="1815661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0594" y="1815661"/>
                  <a:ext cx="564685" cy="61555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755025" y="3280365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025" y="3280365"/>
                  <a:ext cx="564685" cy="61555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2688920" y="3284769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8920" y="3284769"/>
                  <a:ext cx="564685" cy="61555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2238841" y="3833009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8841" y="3833009"/>
                  <a:ext cx="564685" cy="61555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/>
                <p:cNvSpPr txBox="1"/>
                <p:nvPr/>
              </p:nvSpPr>
              <p:spPr>
                <a:xfrm>
                  <a:off x="2226247" y="4530870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TextBox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6247" y="4530870"/>
                  <a:ext cx="564685" cy="61555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/>
                <p:cNvSpPr txBox="1"/>
                <p:nvPr/>
              </p:nvSpPr>
              <p:spPr>
                <a:xfrm>
                  <a:off x="810204" y="5697380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TextBox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204" y="5697380"/>
                  <a:ext cx="564685" cy="61555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/>
                <p:cNvSpPr txBox="1"/>
                <p:nvPr/>
              </p:nvSpPr>
              <p:spPr>
                <a:xfrm>
                  <a:off x="2677257" y="5690508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TextBox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7257" y="5690508"/>
                  <a:ext cx="564685" cy="61555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5" name="Group 94"/>
          <p:cNvGrpSpPr/>
          <p:nvPr/>
        </p:nvGrpSpPr>
        <p:grpSpPr>
          <a:xfrm>
            <a:off x="1774469" y="2240862"/>
            <a:ext cx="1255747" cy="2776313"/>
            <a:chOff x="1334344" y="1869612"/>
            <a:chExt cx="1674329" cy="3701750"/>
          </a:xfrm>
        </p:grpSpPr>
        <p:sp>
          <p:nvSpPr>
            <p:cNvPr id="96" name="Oval 95"/>
            <p:cNvSpPr/>
            <p:nvPr/>
          </p:nvSpPr>
          <p:spPr>
            <a:xfrm>
              <a:off x="1950797" y="3586188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2514187" y="2762877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D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334344" y="2762877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334344" y="5076876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G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2514187" y="5076876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H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950797" y="4372952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F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110" name="Straight Connector 109"/>
            <p:cNvCxnSpPr>
              <a:stCxn id="102" idx="2"/>
              <a:endCxn id="99" idx="6"/>
            </p:cNvCxnSpPr>
            <p:nvPr/>
          </p:nvCxnSpPr>
          <p:spPr>
            <a:xfrm flipH="1">
              <a:off x="1828830" y="5324119"/>
              <a:ext cx="6853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99" idx="7"/>
              <a:endCxn id="109" idx="3"/>
            </p:cNvCxnSpPr>
            <p:nvPr/>
          </p:nvCxnSpPr>
          <p:spPr>
            <a:xfrm flipV="1">
              <a:off x="1756414" y="4795022"/>
              <a:ext cx="266799" cy="3542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02" idx="1"/>
              <a:endCxn id="109" idx="5"/>
            </p:cNvCxnSpPr>
            <p:nvPr/>
          </p:nvCxnSpPr>
          <p:spPr>
            <a:xfrm flipH="1" flipV="1">
              <a:off x="2372867" y="4795022"/>
              <a:ext cx="213736" cy="3542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97" idx="4"/>
              <a:endCxn id="96" idx="7"/>
            </p:cNvCxnSpPr>
            <p:nvPr/>
          </p:nvCxnSpPr>
          <p:spPr>
            <a:xfrm flipH="1">
              <a:off x="2372867" y="3257363"/>
              <a:ext cx="388563" cy="4012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96" idx="1"/>
              <a:endCxn id="98" idx="4"/>
            </p:cNvCxnSpPr>
            <p:nvPr/>
          </p:nvCxnSpPr>
          <p:spPr>
            <a:xfrm flipH="1" flipV="1">
              <a:off x="1581587" y="3257363"/>
              <a:ext cx="441626" cy="4012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97" idx="2"/>
              <a:endCxn id="98" idx="6"/>
            </p:cNvCxnSpPr>
            <p:nvPr/>
          </p:nvCxnSpPr>
          <p:spPr>
            <a:xfrm flipH="1">
              <a:off x="1828830" y="3010120"/>
              <a:ext cx="6853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09" idx="0"/>
              <a:endCxn id="96" idx="4"/>
            </p:cNvCxnSpPr>
            <p:nvPr/>
          </p:nvCxnSpPr>
          <p:spPr>
            <a:xfrm flipV="1">
              <a:off x="2198040" y="4080674"/>
              <a:ext cx="0" cy="2922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19" idx="2"/>
              <a:endCxn id="118" idx="6"/>
            </p:cNvCxnSpPr>
            <p:nvPr/>
          </p:nvCxnSpPr>
          <p:spPr>
            <a:xfrm flipH="1">
              <a:off x="1828830" y="2116855"/>
              <a:ext cx="6853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1334344" y="1869612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2514187" y="1869612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B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120" name="Straight Connector 119"/>
            <p:cNvCxnSpPr>
              <a:stCxn id="97" idx="0"/>
              <a:endCxn id="119" idx="4"/>
            </p:cNvCxnSpPr>
            <p:nvPr/>
          </p:nvCxnSpPr>
          <p:spPr>
            <a:xfrm flipV="1">
              <a:off x="2761430" y="2364098"/>
              <a:ext cx="0" cy="398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98" idx="0"/>
              <a:endCxn id="118" idx="4"/>
            </p:cNvCxnSpPr>
            <p:nvPr/>
          </p:nvCxnSpPr>
          <p:spPr>
            <a:xfrm flipV="1">
              <a:off x="1581587" y="2364098"/>
              <a:ext cx="0" cy="398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97" idx="1"/>
              <a:endCxn id="118" idx="5"/>
            </p:cNvCxnSpPr>
            <p:nvPr/>
          </p:nvCxnSpPr>
          <p:spPr>
            <a:xfrm flipH="1" flipV="1">
              <a:off x="1756414" y="2291682"/>
              <a:ext cx="830189" cy="5436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98" idx="7"/>
              <a:endCxn id="119" idx="3"/>
            </p:cNvCxnSpPr>
            <p:nvPr/>
          </p:nvCxnSpPr>
          <p:spPr>
            <a:xfrm flipV="1">
              <a:off x="1756414" y="2291682"/>
              <a:ext cx="830189" cy="5436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Centrality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03296" y="1679359"/>
            <a:ext cx="7962188" cy="766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7030A0"/>
                </a:solidFill>
              </a:rPr>
              <a:t>Degre</a:t>
            </a:r>
            <a:r>
              <a:rPr lang="en-US" sz="2400" b="1" dirty="0">
                <a:solidFill>
                  <a:srgbClr val="7030A0"/>
                </a:solidFill>
              </a:rPr>
              <a:t>e		</a:t>
            </a:r>
            <a:r>
              <a:rPr lang="pl-PL" sz="2400" b="1" dirty="0">
                <a:solidFill>
                  <a:srgbClr val="7030A0"/>
                </a:solidFill>
              </a:rPr>
              <a:t>Closeness</a:t>
            </a:r>
            <a:r>
              <a:rPr lang="en-US" sz="2400" b="1" dirty="0">
                <a:solidFill>
                  <a:srgbClr val="7030A0"/>
                </a:solidFill>
              </a:rPr>
              <a:t>		</a:t>
            </a:r>
            <a:r>
              <a:rPr lang="pl-PL" sz="2400" b="1" dirty="0">
                <a:solidFill>
                  <a:srgbClr val="7030A0"/>
                </a:solidFill>
              </a:rPr>
              <a:t>Betweenness</a:t>
            </a:r>
            <a:endParaRPr lang="pl-PL" sz="1800" b="1" dirty="0">
              <a:solidFill>
                <a:srgbClr val="7030A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236736" y="3524295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659279" y="2906812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1774397" y="2906812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774397" y="4642311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659279" y="4642311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236736" y="4114368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F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774397" y="2236863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659279" y="2236863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B</a:t>
            </a:r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072576" y="2196742"/>
                <a:ext cx="1975221" cy="4483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575"/>
                  </a:spcBef>
                </a:pPr>
                <a:r>
                  <a:rPr lang="pl-PL" sz="2400" dirty="0"/>
                  <a:t>1st	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1/11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2nd	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1/12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1/12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4th	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1/13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5th	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1/16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1/16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7th	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1/18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1/18</m:t>
                    </m:r>
                  </m:oMath>
                </a14:m>
                <a:endParaRPr lang="pl-PL" sz="24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576" y="2196742"/>
                <a:ext cx="1975221" cy="4483279"/>
              </a:xfrm>
              <a:prstGeom prst="rect">
                <a:avLst/>
              </a:prstGeom>
              <a:blipFill>
                <a:blip r:embed="rId12"/>
                <a:stretch>
                  <a:fillRect l="-4630" t="-1087" r="-309" b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8809605" y="2196742"/>
                <a:ext cx="1654620" cy="4483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575"/>
                  </a:spcBef>
                </a:pPr>
                <a:r>
                  <a:rPr lang="pl-PL" sz="2400" dirty="0"/>
                  <a:t>1st	  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2nd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3rd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5th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pl-PL" sz="2400" dirty="0"/>
              </a:p>
              <a:p>
                <a:pPr>
                  <a:spcBef>
                    <a:spcPts val="1575"/>
                  </a:spcBef>
                </a:pPr>
                <a:r>
                  <a:rPr lang="pl-PL" sz="2400" dirty="0"/>
                  <a:t>	 </a:t>
                </a:r>
                <a:r>
                  <a:rPr lang="en-US" sz="2400" dirty="0"/>
                  <a:t> </a:t>
                </a:r>
                <a:r>
                  <a:rPr lang="pl-PL" sz="2400" dirty="0"/>
                  <a:t> </a:t>
                </a:r>
                <a14:m>
                  <m:oMath xmlns:m="http://schemas.openxmlformats.org/officeDocument/2006/math">
                    <m:r>
                      <a:rPr lang="pl-PL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pl-PL" sz="24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605" y="2196742"/>
                <a:ext cx="1654620" cy="4483279"/>
              </a:xfrm>
              <a:prstGeom prst="rect">
                <a:avLst/>
              </a:prstGeom>
              <a:blipFill>
                <a:blip r:embed="rId13"/>
                <a:stretch>
                  <a:fillRect l="-5515" t="-1087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6769279" y="2268655"/>
            <a:ext cx="371952" cy="4332530"/>
            <a:chOff x="8635411" y="2240974"/>
            <a:chExt cx="495937" cy="5776706"/>
          </a:xfrm>
        </p:grpSpPr>
        <p:sp>
          <p:nvSpPr>
            <p:cNvPr id="100" name="Oval 99"/>
            <p:cNvSpPr/>
            <p:nvPr/>
          </p:nvSpPr>
          <p:spPr>
            <a:xfrm>
              <a:off x="8636862" y="4512717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01" name="Oval 100"/>
            <p:cNvSpPr/>
            <p:nvPr/>
          </p:nvSpPr>
          <p:spPr>
            <a:xfrm>
              <a:off x="8636862" y="3749098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8635411" y="2240974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8636862" y="6761666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G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8636862" y="7523193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H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8635411" y="2963956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07" name="Oval 106"/>
            <p:cNvSpPr/>
            <p:nvPr/>
          </p:nvSpPr>
          <p:spPr>
            <a:xfrm>
              <a:off x="8636862" y="5255382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8636862" y="5998047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B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94" name="Content Placeholder 3"/>
          <p:cNvSpPr txBox="1">
            <a:spLocks/>
          </p:cNvSpPr>
          <p:nvPr/>
        </p:nvSpPr>
        <p:spPr>
          <a:xfrm>
            <a:off x="609600" y="980728"/>
            <a:ext cx="10972800" cy="6986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Centrality measures </a:t>
            </a:r>
            <a:r>
              <a:rPr lang="en-US" sz="2400" dirty="0"/>
              <a:t>– methods of </a:t>
            </a:r>
            <a:r>
              <a:rPr lang="pl-PL" sz="2400" dirty="0"/>
              <a:t>evaluating the</a:t>
            </a:r>
            <a:r>
              <a:rPr lang="en-US" sz="2400" dirty="0"/>
              <a:t> relative</a:t>
            </a:r>
            <a:r>
              <a:rPr lang="pl-PL" sz="2400" dirty="0"/>
              <a:t> importance of</a:t>
            </a:r>
            <a:r>
              <a:rPr lang="en-US" sz="2400" dirty="0"/>
              <a:t> nodes.</a:t>
            </a:r>
          </a:p>
        </p:txBody>
      </p:sp>
      <p:grpSp>
        <p:nvGrpSpPr>
          <p:cNvPr id="134" name="Group 133"/>
          <p:cNvGrpSpPr/>
          <p:nvPr/>
        </p:nvGrpSpPr>
        <p:grpSpPr>
          <a:xfrm>
            <a:off x="9433489" y="2268655"/>
            <a:ext cx="407950" cy="4332530"/>
            <a:chOff x="8612138" y="2240974"/>
            <a:chExt cx="543934" cy="5776706"/>
          </a:xfrm>
        </p:grpSpPr>
        <p:sp>
          <p:nvSpPr>
            <p:cNvPr id="135" name="Oval 134"/>
            <p:cNvSpPr/>
            <p:nvPr/>
          </p:nvSpPr>
          <p:spPr>
            <a:xfrm>
              <a:off x="8612138" y="4512716"/>
              <a:ext cx="543934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D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8636862" y="3749098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7" name="Oval 136"/>
            <p:cNvSpPr/>
            <p:nvPr/>
          </p:nvSpPr>
          <p:spPr>
            <a:xfrm>
              <a:off x="8635411" y="2240974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8636862" y="6761666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G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8636862" y="7523193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H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8635411" y="2963956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41" name="Oval 140"/>
            <p:cNvSpPr/>
            <p:nvPr/>
          </p:nvSpPr>
          <p:spPr>
            <a:xfrm>
              <a:off x="8636862" y="5255382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8636862" y="5998047"/>
              <a:ext cx="494486" cy="49448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B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76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25286 0.16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L 0.18021 0.25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12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25338 -0.0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46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8047 -0.013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-71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21484 0.146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7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07 L 0.21497 0.14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70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25325 0.148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74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1806 0.232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2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08601" cy="50270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400" dirty="0"/>
              <a:t>The process begins with only the </a:t>
            </a:r>
            <a:r>
              <a:rPr lang="en-US" sz="2400" b="1" dirty="0">
                <a:solidFill>
                  <a:srgbClr val="7030A0"/>
                </a:solidFill>
              </a:rPr>
              <a:t>source node </a:t>
            </a:r>
            <a:r>
              <a:rPr lang="en-US" sz="2400" dirty="0"/>
              <a:t>being</a:t>
            </a:r>
            <a:r>
              <a:rPr lang="en-US" sz="2400" b="1" dirty="0">
                <a:solidFill>
                  <a:srgbClr val="7030A0"/>
                </a:solidFill>
              </a:rPr>
              <a:t> active</a:t>
            </a:r>
            <a:r>
              <a:rPr lang="en-US" sz="2400" dirty="0"/>
              <a:t>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Every edge in the network is marked with the </a:t>
            </a:r>
            <a:r>
              <a:rPr lang="en-US" sz="2400" b="1" dirty="0">
                <a:solidFill>
                  <a:srgbClr val="7030A0"/>
                </a:solidFill>
              </a:rPr>
              <a:t>probability of activation</a:t>
            </a:r>
            <a:r>
              <a:rPr lang="en-US" sz="2400" dirty="0"/>
              <a:t>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Every </a:t>
            </a:r>
            <a:r>
              <a:rPr lang="en-US" sz="2400" b="1" dirty="0">
                <a:solidFill>
                  <a:srgbClr val="7030A0"/>
                </a:solidFill>
              </a:rPr>
              <a:t>newly activated node </a:t>
            </a:r>
            <a:r>
              <a:rPr lang="en-US" sz="2400" dirty="0"/>
              <a:t>has a </a:t>
            </a:r>
            <a:r>
              <a:rPr lang="en-US" sz="2400" b="1" dirty="0">
                <a:solidFill>
                  <a:srgbClr val="7030A0"/>
                </a:solidFill>
              </a:rPr>
              <a:t>single chance </a:t>
            </a:r>
            <a:r>
              <a:rPr lang="en-US" sz="2400" dirty="0"/>
              <a:t>to activate each of his neighbors.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The influence of the source node on the network is measured as the </a:t>
            </a:r>
            <a:r>
              <a:rPr lang="en-US" sz="2400" b="1" dirty="0">
                <a:solidFill>
                  <a:srgbClr val="7030A0"/>
                </a:solidFill>
              </a:rPr>
              <a:t>expected number of activated nodes</a:t>
            </a:r>
            <a:r>
              <a:rPr lang="en-US" sz="2400" dirty="0"/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Independent cascade influence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model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C5EAE0-1735-51BE-B1AD-703429762BBF}"/>
              </a:ext>
            </a:extLst>
          </p:cNvPr>
          <p:cNvCxnSpPr>
            <a:cxnSpLocks/>
            <a:stCxn id="10" idx="2"/>
            <a:endCxn id="11" idx="6"/>
          </p:cNvCxnSpPr>
          <p:nvPr/>
        </p:nvCxnSpPr>
        <p:spPr>
          <a:xfrm flipH="1">
            <a:off x="7992908" y="3011172"/>
            <a:ext cx="2453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F64047-1616-C35D-0FFE-85A75B7912FC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7992907" y="4553126"/>
            <a:ext cx="2453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2D754F-8E83-6109-AB08-9DB81BB0CD44}"/>
              </a:ext>
            </a:extLst>
          </p:cNvPr>
          <p:cNvCxnSpPr>
            <a:cxnSpLocks/>
            <a:stCxn id="15" idx="1"/>
            <a:endCxn id="13" idx="5"/>
          </p:cNvCxnSpPr>
          <p:nvPr/>
        </p:nvCxnSpPr>
        <p:spPr>
          <a:xfrm flipH="1" flipV="1">
            <a:off x="7927169" y="4711832"/>
            <a:ext cx="1133842" cy="650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47F86E-9A8F-B61A-8B40-06BD552497AF}"/>
              </a:ext>
            </a:extLst>
          </p:cNvPr>
          <p:cNvCxnSpPr>
            <a:cxnSpLocks/>
            <a:stCxn id="14" idx="3"/>
            <a:endCxn id="15" idx="7"/>
          </p:cNvCxnSpPr>
          <p:nvPr/>
        </p:nvCxnSpPr>
        <p:spPr>
          <a:xfrm flipH="1">
            <a:off x="9378422" y="4711832"/>
            <a:ext cx="1133842" cy="650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66FE53-1604-E9DC-60B4-1EAFABD81732}"/>
                  </a:ext>
                </a:extLst>
              </p:cNvPr>
              <p:cNvSpPr txBox="1"/>
              <p:nvPr/>
            </p:nvSpPr>
            <p:spPr>
              <a:xfrm>
                <a:off x="9259542" y="1353718"/>
                <a:ext cx="6245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66FE53-1604-E9DC-60B4-1EAFABD81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542" y="1353718"/>
                <a:ext cx="62453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79E2BC-1F6B-EF0E-6AEE-517CBD057875}"/>
              </a:ext>
            </a:extLst>
          </p:cNvPr>
          <p:cNvCxnSpPr>
            <a:stCxn id="14" idx="0"/>
            <a:endCxn id="10" idx="4"/>
          </p:cNvCxnSpPr>
          <p:nvPr/>
        </p:nvCxnSpPr>
        <p:spPr>
          <a:xfrm flipV="1">
            <a:off x="10670968" y="3235616"/>
            <a:ext cx="0" cy="10930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D88002-2CCA-6C55-3331-4937F5B6394F}"/>
              </a:ext>
            </a:extLst>
          </p:cNvPr>
          <p:cNvCxnSpPr>
            <a:stCxn id="13" idx="0"/>
            <a:endCxn id="11" idx="4"/>
          </p:cNvCxnSpPr>
          <p:nvPr/>
        </p:nvCxnSpPr>
        <p:spPr>
          <a:xfrm flipV="1">
            <a:off x="7768464" y="3235616"/>
            <a:ext cx="1" cy="10930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80FE8E-250E-5E0F-61B1-E9EB2E1D640A}"/>
              </a:ext>
            </a:extLst>
          </p:cNvPr>
          <p:cNvCxnSpPr>
            <a:cxnSpLocks/>
            <a:stCxn id="13" idx="7"/>
            <a:endCxn id="10" idx="3"/>
          </p:cNvCxnSpPr>
          <p:nvPr/>
        </p:nvCxnSpPr>
        <p:spPr>
          <a:xfrm flipV="1">
            <a:off x="7927169" y="3169878"/>
            <a:ext cx="2585095" cy="12245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CF2CB-A622-A935-5EF0-A18FF6C15B0B}"/>
                  </a:ext>
                </a:extLst>
              </p:cNvPr>
              <p:cNvSpPr txBox="1"/>
              <p:nvPr/>
            </p:nvSpPr>
            <p:spPr>
              <a:xfrm>
                <a:off x="8043971" y="2050150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CF2CB-A622-A935-5EF0-A18FF6C1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971" y="2050150"/>
                <a:ext cx="65594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63A914-BEEE-44BE-3208-FEA769666B83}"/>
              </a:ext>
            </a:extLst>
          </p:cNvPr>
          <p:cNvCxnSpPr>
            <a:cxnSpLocks/>
            <a:stCxn id="12" idx="3"/>
            <a:endCxn id="11" idx="7"/>
          </p:cNvCxnSpPr>
          <p:nvPr/>
        </p:nvCxnSpPr>
        <p:spPr>
          <a:xfrm flipH="1">
            <a:off x="7927170" y="2202376"/>
            <a:ext cx="1133842" cy="650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42BDE4-8BF2-E730-6609-BB3A79FC6C48}"/>
              </a:ext>
            </a:extLst>
          </p:cNvPr>
          <p:cNvCxnSpPr>
            <a:cxnSpLocks/>
            <a:stCxn id="12" idx="5"/>
            <a:endCxn id="10" idx="1"/>
          </p:cNvCxnSpPr>
          <p:nvPr/>
        </p:nvCxnSpPr>
        <p:spPr>
          <a:xfrm>
            <a:off x="9378423" y="2202376"/>
            <a:ext cx="1133841" cy="650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FF3B0EC-3F6E-BAC1-D22B-59BBDB36D168}"/>
                  </a:ext>
                </a:extLst>
              </p:cNvPr>
              <p:cNvSpPr txBox="1"/>
              <p:nvPr/>
            </p:nvSpPr>
            <p:spPr>
              <a:xfrm>
                <a:off x="9696721" y="2050150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FF3B0EC-3F6E-BAC1-D22B-59BBDB36D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721" y="2050150"/>
                <a:ext cx="65594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D9E9D4-1743-BE75-12C3-FA45CE7F9226}"/>
                  </a:ext>
                </a:extLst>
              </p:cNvPr>
              <p:cNvSpPr txBox="1"/>
              <p:nvPr/>
            </p:nvSpPr>
            <p:spPr>
              <a:xfrm>
                <a:off x="8845258" y="2548799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D9E9D4-1743-BE75-12C3-FA45CE7F9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258" y="2548799"/>
                <a:ext cx="65594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9B064E-2772-A0AD-15D3-74D746980F93}"/>
                  </a:ext>
                </a:extLst>
              </p:cNvPr>
              <p:cNvSpPr txBox="1"/>
              <p:nvPr/>
            </p:nvSpPr>
            <p:spPr>
              <a:xfrm>
                <a:off x="7128762" y="3547592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9B064E-2772-A0AD-15D3-74D746980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762" y="3547592"/>
                <a:ext cx="65594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0E39709-EFD9-92CD-71A5-0E2746162801}"/>
                  </a:ext>
                </a:extLst>
              </p:cNvPr>
              <p:cNvSpPr txBox="1"/>
              <p:nvPr/>
            </p:nvSpPr>
            <p:spPr>
              <a:xfrm>
                <a:off x="10654721" y="3547591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0E39709-EFD9-92CD-71A5-0E2746162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4721" y="3547591"/>
                <a:ext cx="6559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05C1DB-4170-63B0-88A9-4DC6AAD606F0}"/>
                  </a:ext>
                </a:extLst>
              </p:cNvPr>
              <p:cNvSpPr txBox="1"/>
              <p:nvPr/>
            </p:nvSpPr>
            <p:spPr>
              <a:xfrm>
                <a:off x="8840874" y="3323552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05C1DB-4170-63B0-88A9-4DC6AAD60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0874" y="3323552"/>
                <a:ext cx="65594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C1DA95-0115-8115-8EAD-C60A54F68CD1}"/>
                  </a:ext>
                </a:extLst>
              </p:cNvPr>
              <p:cNvSpPr txBox="1"/>
              <p:nvPr/>
            </p:nvSpPr>
            <p:spPr>
              <a:xfrm>
                <a:off x="8840875" y="4157906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C1DA95-0115-8115-8EAD-C60A54F68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0875" y="4157906"/>
                <a:ext cx="655949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5B930F9-DE02-33B7-A2CD-57FE1202B7AA}"/>
                  </a:ext>
                </a:extLst>
              </p:cNvPr>
              <p:cNvSpPr txBox="1"/>
              <p:nvPr/>
            </p:nvSpPr>
            <p:spPr>
              <a:xfrm>
                <a:off x="8086762" y="5069890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5B930F9-DE02-33B7-A2CD-57FE1202B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762" y="5069890"/>
                <a:ext cx="6559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9FD54A5-76DF-91E2-DF99-5EFD244CDD9B}"/>
                  </a:ext>
                </a:extLst>
              </p:cNvPr>
              <p:cNvSpPr txBox="1"/>
              <p:nvPr/>
            </p:nvSpPr>
            <p:spPr>
              <a:xfrm>
                <a:off x="9696720" y="5109079"/>
                <a:ext cx="65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9FD54A5-76DF-91E2-DF99-5EFD244CD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720" y="5109079"/>
                <a:ext cx="65594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802A745-90BD-7792-F2FD-9DB78A0D57FB}"/>
              </a:ext>
            </a:extLst>
          </p:cNvPr>
          <p:cNvCxnSpPr>
            <a:cxnSpLocks/>
            <a:stCxn id="12" idx="3"/>
            <a:endCxn id="11" idx="7"/>
          </p:cNvCxnSpPr>
          <p:nvPr/>
        </p:nvCxnSpPr>
        <p:spPr>
          <a:xfrm flipH="1">
            <a:off x="7927170" y="2202376"/>
            <a:ext cx="1133842" cy="65009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513302D-9114-09A4-3233-5A646E3CC4F4}"/>
              </a:ext>
            </a:extLst>
          </p:cNvPr>
          <p:cNvCxnSpPr>
            <a:cxnSpLocks/>
            <a:stCxn id="12" idx="5"/>
            <a:endCxn id="10" idx="1"/>
          </p:cNvCxnSpPr>
          <p:nvPr/>
        </p:nvCxnSpPr>
        <p:spPr>
          <a:xfrm>
            <a:off x="9378423" y="2202376"/>
            <a:ext cx="1133841" cy="65009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5E16BF0-666D-62ED-669E-4C795A5537AE}"/>
              </a:ext>
            </a:extLst>
          </p:cNvPr>
          <p:cNvCxnSpPr>
            <a:cxnSpLocks/>
            <a:stCxn id="10" idx="2"/>
            <a:endCxn id="11" idx="6"/>
          </p:cNvCxnSpPr>
          <p:nvPr/>
        </p:nvCxnSpPr>
        <p:spPr>
          <a:xfrm flipH="1">
            <a:off x="7992908" y="3011172"/>
            <a:ext cx="245361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50E2400-9A72-9F8E-C689-66814384BA03}"/>
              </a:ext>
            </a:extLst>
          </p:cNvPr>
          <p:cNvCxnSpPr>
            <a:cxnSpLocks/>
            <a:stCxn id="13" idx="0"/>
            <a:endCxn id="11" idx="4"/>
          </p:cNvCxnSpPr>
          <p:nvPr/>
        </p:nvCxnSpPr>
        <p:spPr>
          <a:xfrm flipV="1">
            <a:off x="7768464" y="3235616"/>
            <a:ext cx="1" cy="109306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ED6F9BD-9F14-C1BB-1279-C67F21967387}"/>
              </a:ext>
            </a:extLst>
          </p:cNvPr>
          <p:cNvCxnSpPr>
            <a:cxnSpLocks/>
            <a:stCxn id="13" idx="6"/>
            <a:endCxn id="14" idx="2"/>
          </p:cNvCxnSpPr>
          <p:nvPr/>
        </p:nvCxnSpPr>
        <p:spPr>
          <a:xfrm>
            <a:off x="7992907" y="4553126"/>
            <a:ext cx="245361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8133664-3D75-E5C9-A0C0-DA456AE95E51}"/>
              </a:ext>
            </a:extLst>
          </p:cNvPr>
          <p:cNvCxnSpPr>
            <a:cxnSpLocks/>
            <a:stCxn id="13" idx="5"/>
            <a:endCxn id="15" idx="1"/>
          </p:cNvCxnSpPr>
          <p:nvPr/>
        </p:nvCxnSpPr>
        <p:spPr>
          <a:xfrm>
            <a:off x="7927169" y="4711832"/>
            <a:ext cx="1133842" cy="65009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E3518AC-4C3C-B9DC-D1A1-C2D0F07BE5D3}"/>
              </a:ext>
            </a:extLst>
          </p:cNvPr>
          <p:cNvCxnSpPr>
            <a:cxnSpLocks/>
            <a:stCxn id="10" idx="4"/>
            <a:endCxn id="14" idx="0"/>
          </p:cNvCxnSpPr>
          <p:nvPr/>
        </p:nvCxnSpPr>
        <p:spPr>
          <a:xfrm>
            <a:off x="10670970" y="3235616"/>
            <a:ext cx="0" cy="109306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2B71309-39E8-246B-D165-786B1DDE229F}"/>
              </a:ext>
            </a:extLst>
          </p:cNvPr>
          <p:cNvSpPr/>
          <p:nvPr/>
        </p:nvSpPr>
        <p:spPr>
          <a:xfrm>
            <a:off x="7544021" y="2786728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4A599F-1629-5F69-7B41-C02D8DA236A7}"/>
              </a:ext>
            </a:extLst>
          </p:cNvPr>
          <p:cNvSpPr/>
          <p:nvPr/>
        </p:nvSpPr>
        <p:spPr>
          <a:xfrm>
            <a:off x="8995274" y="1819226"/>
            <a:ext cx="448887" cy="448888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30E54D-E574-8DDA-5918-5AB016DBA1BF}"/>
              </a:ext>
            </a:extLst>
          </p:cNvPr>
          <p:cNvSpPr/>
          <p:nvPr/>
        </p:nvSpPr>
        <p:spPr>
          <a:xfrm>
            <a:off x="10446526" y="4328682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A127A6-C9DF-C284-DE84-943D1481D16B}"/>
              </a:ext>
            </a:extLst>
          </p:cNvPr>
          <p:cNvSpPr/>
          <p:nvPr/>
        </p:nvSpPr>
        <p:spPr>
          <a:xfrm>
            <a:off x="8995273" y="5296184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73D026-40BA-972F-9027-AFF4B94299F2}"/>
              </a:ext>
            </a:extLst>
          </p:cNvPr>
          <p:cNvSpPr/>
          <p:nvPr/>
        </p:nvSpPr>
        <p:spPr>
          <a:xfrm>
            <a:off x="10446526" y="2786728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18E263-2A7C-1913-E746-538B4BFEE735}"/>
              </a:ext>
            </a:extLst>
          </p:cNvPr>
          <p:cNvSpPr/>
          <p:nvPr/>
        </p:nvSpPr>
        <p:spPr>
          <a:xfrm>
            <a:off x="7544020" y="4328682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599" y="1600201"/>
                <a:ext cx="5308601" cy="5027022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600"/>
                  </a:spcBef>
                </a:pPr>
                <a:r>
                  <a:rPr lang="en-US" sz="2400" dirty="0"/>
                  <a:t>Again, the process begins with only 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source node </a:t>
                </a:r>
                <a:r>
                  <a:rPr lang="en-US" sz="2400" dirty="0"/>
                  <a:t>being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active</a:t>
                </a:r>
                <a:r>
                  <a:rPr lang="en-US" sz="2400" dirty="0"/>
                  <a:t>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Every other node in the network gets assigned a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threshold</a:t>
                </a:r>
                <a:r>
                  <a:rPr lang="en-US" sz="2400" dirty="0"/>
                  <a:t> from the distribution on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[0,1]</m:t>
                    </m:r>
                  </m:oMath>
                </a14:m>
                <a:r>
                  <a:rPr lang="en-US" sz="2400" dirty="0"/>
                  <a:t> interval.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A node gets activated when 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percentage of active neighbors </a:t>
                </a:r>
                <a:r>
                  <a:rPr lang="en-US" sz="2400" dirty="0"/>
                  <a:t>reaches 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threshold</a:t>
                </a:r>
                <a:r>
                  <a:rPr lang="en-US" sz="2400" dirty="0"/>
                  <a:t>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Again, the influence of the source node is measured as 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expected number of activated nodes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599" y="1600201"/>
                <a:ext cx="5308601" cy="5027022"/>
              </a:xfrm>
              <a:blipFill>
                <a:blip r:embed="rId2"/>
                <a:stretch>
                  <a:fillRect l="-1493" t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Linear threshold influence model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C5EAE0-1735-51BE-B1AD-703429762BBF}"/>
              </a:ext>
            </a:extLst>
          </p:cNvPr>
          <p:cNvCxnSpPr>
            <a:cxnSpLocks/>
            <a:stCxn id="10" idx="2"/>
            <a:endCxn id="11" idx="6"/>
          </p:cNvCxnSpPr>
          <p:nvPr/>
        </p:nvCxnSpPr>
        <p:spPr>
          <a:xfrm flipH="1">
            <a:off x="7992908" y="3011172"/>
            <a:ext cx="2453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F64047-1616-C35D-0FFE-85A75B7912FC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7992907" y="4553126"/>
            <a:ext cx="2453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2D754F-8E83-6109-AB08-9DB81BB0CD44}"/>
              </a:ext>
            </a:extLst>
          </p:cNvPr>
          <p:cNvCxnSpPr>
            <a:cxnSpLocks/>
            <a:stCxn id="15" idx="1"/>
            <a:endCxn id="13" idx="5"/>
          </p:cNvCxnSpPr>
          <p:nvPr/>
        </p:nvCxnSpPr>
        <p:spPr>
          <a:xfrm flipH="1" flipV="1">
            <a:off x="7927169" y="4711832"/>
            <a:ext cx="1133842" cy="650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47F86E-9A8F-B61A-8B40-06BD552497AF}"/>
              </a:ext>
            </a:extLst>
          </p:cNvPr>
          <p:cNvCxnSpPr>
            <a:cxnSpLocks/>
            <a:stCxn id="14" idx="3"/>
            <a:endCxn id="15" idx="7"/>
          </p:cNvCxnSpPr>
          <p:nvPr/>
        </p:nvCxnSpPr>
        <p:spPr>
          <a:xfrm flipH="1">
            <a:off x="9378422" y="4711832"/>
            <a:ext cx="1133842" cy="650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66FE53-1604-E9DC-60B4-1EAFABD81732}"/>
                  </a:ext>
                </a:extLst>
              </p:cNvPr>
              <p:cNvSpPr txBox="1"/>
              <p:nvPr/>
            </p:nvSpPr>
            <p:spPr>
              <a:xfrm>
                <a:off x="9259542" y="1353718"/>
                <a:ext cx="6245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66FE53-1604-E9DC-60B4-1EAFABD81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542" y="1353718"/>
                <a:ext cx="62453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79E2BC-1F6B-EF0E-6AEE-517CBD057875}"/>
              </a:ext>
            </a:extLst>
          </p:cNvPr>
          <p:cNvCxnSpPr>
            <a:stCxn id="14" idx="0"/>
            <a:endCxn id="10" idx="4"/>
          </p:cNvCxnSpPr>
          <p:nvPr/>
        </p:nvCxnSpPr>
        <p:spPr>
          <a:xfrm flipV="1">
            <a:off x="10670968" y="3235616"/>
            <a:ext cx="0" cy="10930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D88002-2CCA-6C55-3331-4937F5B6394F}"/>
              </a:ext>
            </a:extLst>
          </p:cNvPr>
          <p:cNvCxnSpPr>
            <a:stCxn id="13" idx="0"/>
            <a:endCxn id="11" idx="4"/>
          </p:cNvCxnSpPr>
          <p:nvPr/>
        </p:nvCxnSpPr>
        <p:spPr>
          <a:xfrm flipV="1">
            <a:off x="7768464" y="3235616"/>
            <a:ext cx="1" cy="10930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80FE8E-250E-5E0F-61B1-E9EB2E1D640A}"/>
              </a:ext>
            </a:extLst>
          </p:cNvPr>
          <p:cNvCxnSpPr>
            <a:cxnSpLocks/>
            <a:stCxn id="13" idx="7"/>
            <a:endCxn id="10" idx="3"/>
          </p:cNvCxnSpPr>
          <p:nvPr/>
        </p:nvCxnSpPr>
        <p:spPr>
          <a:xfrm flipV="1">
            <a:off x="7927169" y="3169878"/>
            <a:ext cx="2585095" cy="12245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CF2CB-A622-A935-5EF0-A18FF6C15B0B}"/>
                  </a:ext>
                </a:extLst>
              </p:cNvPr>
              <p:cNvSpPr txBox="1"/>
              <p:nvPr/>
            </p:nvSpPr>
            <p:spPr>
              <a:xfrm>
                <a:off x="6964405" y="2396183"/>
                <a:ext cx="74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1/3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CF2CB-A622-A935-5EF0-A18FF6C1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405" y="2396183"/>
                <a:ext cx="744114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63A914-BEEE-44BE-3208-FEA769666B83}"/>
              </a:ext>
            </a:extLst>
          </p:cNvPr>
          <p:cNvCxnSpPr>
            <a:cxnSpLocks/>
            <a:stCxn id="12" idx="3"/>
            <a:endCxn id="11" idx="7"/>
          </p:cNvCxnSpPr>
          <p:nvPr/>
        </p:nvCxnSpPr>
        <p:spPr>
          <a:xfrm flipH="1">
            <a:off x="7927170" y="2202376"/>
            <a:ext cx="1133842" cy="650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42BDE4-8BF2-E730-6609-BB3A79FC6C48}"/>
              </a:ext>
            </a:extLst>
          </p:cNvPr>
          <p:cNvCxnSpPr>
            <a:cxnSpLocks/>
            <a:stCxn id="12" idx="5"/>
            <a:endCxn id="10" idx="1"/>
          </p:cNvCxnSpPr>
          <p:nvPr/>
        </p:nvCxnSpPr>
        <p:spPr>
          <a:xfrm>
            <a:off x="9378423" y="2202376"/>
            <a:ext cx="1133841" cy="650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FF3B0EC-3F6E-BAC1-D22B-59BBDB36D168}"/>
                  </a:ext>
                </a:extLst>
              </p:cNvPr>
              <p:cNvSpPr txBox="1"/>
              <p:nvPr/>
            </p:nvSpPr>
            <p:spPr>
              <a:xfrm>
                <a:off x="10742007" y="2396183"/>
                <a:ext cx="74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2/4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FF3B0EC-3F6E-BAC1-D22B-59BBDB36D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2007" y="2396183"/>
                <a:ext cx="744114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9B064E-2772-A0AD-15D3-74D746980F93}"/>
                  </a:ext>
                </a:extLst>
              </p:cNvPr>
              <p:cNvSpPr txBox="1"/>
              <p:nvPr/>
            </p:nvSpPr>
            <p:spPr>
              <a:xfrm>
                <a:off x="6964404" y="4717013"/>
                <a:ext cx="74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3/4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9B064E-2772-A0AD-15D3-74D746980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404" y="4717013"/>
                <a:ext cx="744114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0E39709-EFD9-92CD-71A5-0E2746162801}"/>
                  </a:ext>
                </a:extLst>
              </p:cNvPr>
              <p:cNvSpPr txBox="1"/>
              <p:nvPr/>
            </p:nvSpPr>
            <p:spPr>
              <a:xfrm>
                <a:off x="10742007" y="4711832"/>
                <a:ext cx="74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2/3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0E39709-EFD9-92CD-71A5-0E2746162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2007" y="4711832"/>
                <a:ext cx="744114" cy="461665"/>
              </a:xfrm>
              <a:prstGeom prst="rect">
                <a:avLst/>
              </a:prstGeom>
              <a:blipFill>
                <a:blip r:embed="rId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9FD54A5-76DF-91E2-DF99-5EFD244CDD9B}"/>
                  </a:ext>
                </a:extLst>
              </p:cNvPr>
              <p:cNvSpPr txBox="1"/>
              <p:nvPr/>
            </p:nvSpPr>
            <p:spPr>
              <a:xfrm>
                <a:off x="8847659" y="5807702"/>
                <a:ext cx="74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1/2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9FD54A5-76DF-91E2-DF99-5EFD244CD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659" y="5807702"/>
                <a:ext cx="744114" cy="461665"/>
              </a:xfrm>
              <a:prstGeom prst="rect">
                <a:avLst/>
              </a:prstGeom>
              <a:blipFill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802A745-90BD-7792-F2FD-9DB78A0D57FB}"/>
              </a:ext>
            </a:extLst>
          </p:cNvPr>
          <p:cNvCxnSpPr>
            <a:cxnSpLocks/>
            <a:stCxn id="12" idx="3"/>
            <a:endCxn id="11" idx="7"/>
          </p:cNvCxnSpPr>
          <p:nvPr/>
        </p:nvCxnSpPr>
        <p:spPr>
          <a:xfrm flipH="1">
            <a:off x="7927170" y="2202376"/>
            <a:ext cx="1133842" cy="65009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513302D-9114-09A4-3233-5A646E3CC4F4}"/>
              </a:ext>
            </a:extLst>
          </p:cNvPr>
          <p:cNvCxnSpPr>
            <a:cxnSpLocks/>
            <a:stCxn id="12" idx="5"/>
            <a:endCxn id="10" idx="1"/>
          </p:cNvCxnSpPr>
          <p:nvPr/>
        </p:nvCxnSpPr>
        <p:spPr>
          <a:xfrm>
            <a:off x="9378423" y="2202376"/>
            <a:ext cx="1133841" cy="65009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5E16BF0-666D-62ED-669E-4C795A5537AE}"/>
              </a:ext>
            </a:extLst>
          </p:cNvPr>
          <p:cNvCxnSpPr>
            <a:cxnSpLocks/>
            <a:stCxn id="10" idx="2"/>
            <a:endCxn id="11" idx="6"/>
          </p:cNvCxnSpPr>
          <p:nvPr/>
        </p:nvCxnSpPr>
        <p:spPr>
          <a:xfrm flipH="1">
            <a:off x="7992908" y="3011172"/>
            <a:ext cx="245361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50E2400-9A72-9F8E-C689-66814384BA03}"/>
              </a:ext>
            </a:extLst>
          </p:cNvPr>
          <p:cNvCxnSpPr>
            <a:cxnSpLocks/>
            <a:stCxn id="13" idx="0"/>
            <a:endCxn id="11" idx="4"/>
          </p:cNvCxnSpPr>
          <p:nvPr/>
        </p:nvCxnSpPr>
        <p:spPr>
          <a:xfrm flipV="1">
            <a:off x="7768464" y="3235616"/>
            <a:ext cx="1" cy="109306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ED6F9BD-9F14-C1BB-1279-C67F21967387}"/>
              </a:ext>
            </a:extLst>
          </p:cNvPr>
          <p:cNvCxnSpPr>
            <a:cxnSpLocks/>
            <a:stCxn id="13" idx="7"/>
            <a:endCxn id="10" idx="3"/>
          </p:cNvCxnSpPr>
          <p:nvPr/>
        </p:nvCxnSpPr>
        <p:spPr>
          <a:xfrm flipV="1">
            <a:off x="7927169" y="3169878"/>
            <a:ext cx="2585095" cy="122454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E3518AC-4C3C-B9DC-D1A1-C2D0F07BE5D3}"/>
              </a:ext>
            </a:extLst>
          </p:cNvPr>
          <p:cNvCxnSpPr>
            <a:cxnSpLocks/>
            <a:stCxn id="10" idx="4"/>
            <a:endCxn id="14" idx="0"/>
          </p:cNvCxnSpPr>
          <p:nvPr/>
        </p:nvCxnSpPr>
        <p:spPr>
          <a:xfrm>
            <a:off x="10670970" y="3235616"/>
            <a:ext cx="0" cy="109306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473D026-40BA-972F-9027-AFF4B94299F2}"/>
              </a:ext>
            </a:extLst>
          </p:cNvPr>
          <p:cNvSpPr/>
          <p:nvPr/>
        </p:nvSpPr>
        <p:spPr>
          <a:xfrm>
            <a:off x="10446526" y="2786728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B71309-39E8-246B-D165-786B1DDE229F}"/>
              </a:ext>
            </a:extLst>
          </p:cNvPr>
          <p:cNvSpPr/>
          <p:nvPr/>
        </p:nvSpPr>
        <p:spPr>
          <a:xfrm>
            <a:off x="7544021" y="2786728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4A599F-1629-5F69-7B41-C02D8DA236A7}"/>
              </a:ext>
            </a:extLst>
          </p:cNvPr>
          <p:cNvSpPr/>
          <p:nvPr/>
        </p:nvSpPr>
        <p:spPr>
          <a:xfrm>
            <a:off x="8995274" y="1819226"/>
            <a:ext cx="448887" cy="448888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18E263-2A7C-1913-E746-538B4BFEE735}"/>
              </a:ext>
            </a:extLst>
          </p:cNvPr>
          <p:cNvSpPr/>
          <p:nvPr/>
        </p:nvSpPr>
        <p:spPr>
          <a:xfrm>
            <a:off x="7544020" y="4328682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30E54D-E574-8DDA-5918-5AB016DBA1BF}"/>
              </a:ext>
            </a:extLst>
          </p:cNvPr>
          <p:cNvSpPr/>
          <p:nvPr/>
        </p:nvSpPr>
        <p:spPr>
          <a:xfrm>
            <a:off x="10446526" y="4328682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A127A6-C9DF-C284-DE84-943D1481D16B}"/>
              </a:ext>
            </a:extLst>
          </p:cNvPr>
          <p:cNvSpPr/>
          <p:nvPr/>
        </p:nvSpPr>
        <p:spPr>
          <a:xfrm>
            <a:off x="8995273" y="5296184"/>
            <a:ext cx="448887" cy="4488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/>
      <p:bldP spid="39" grpId="0"/>
      <p:bldP spid="40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0" name="Straight Connector 199"/>
          <p:cNvCxnSpPr/>
          <p:nvPr/>
        </p:nvCxnSpPr>
        <p:spPr>
          <a:xfrm flipV="1">
            <a:off x="2974118" y="3223953"/>
            <a:ext cx="957396" cy="550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oup 200"/>
          <p:cNvGrpSpPr/>
          <p:nvPr/>
        </p:nvGrpSpPr>
        <p:grpSpPr>
          <a:xfrm>
            <a:off x="387860" y="1199289"/>
            <a:ext cx="3776843" cy="2808312"/>
            <a:chOff x="5580112" y="2132856"/>
            <a:chExt cx="3477230" cy="2585532"/>
          </a:xfrm>
        </p:grpSpPr>
        <p:cxnSp>
          <p:nvCxnSpPr>
            <p:cNvPr id="202" name="Straight Connector 201"/>
            <p:cNvCxnSpPr>
              <a:stCxn id="212" idx="2"/>
              <a:endCxn id="215" idx="6"/>
            </p:cNvCxnSpPr>
            <p:nvPr/>
          </p:nvCxnSpPr>
          <p:spPr>
            <a:xfrm flipH="1" flipV="1">
              <a:off x="6286695" y="3802090"/>
              <a:ext cx="1459823" cy="7905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212" idx="2"/>
              <a:endCxn id="214" idx="6"/>
            </p:cNvCxnSpPr>
            <p:nvPr/>
          </p:nvCxnSpPr>
          <p:spPr>
            <a:xfrm flipH="1">
              <a:off x="6730358" y="4592627"/>
              <a:ext cx="10161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6147335" y="2592370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5" name="Oval 204"/>
            <p:cNvSpPr/>
            <p:nvPr/>
          </p:nvSpPr>
          <p:spPr>
            <a:xfrm>
              <a:off x="7458159" y="2592370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6" name="Oval 205"/>
            <p:cNvSpPr/>
            <p:nvPr/>
          </p:nvSpPr>
          <p:spPr>
            <a:xfrm>
              <a:off x="6795491" y="2132856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7" name="Oval 206"/>
            <p:cNvSpPr/>
            <p:nvPr/>
          </p:nvSpPr>
          <p:spPr>
            <a:xfrm>
              <a:off x="6795491" y="3077026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8" name="Oval 207"/>
            <p:cNvSpPr/>
            <p:nvPr/>
          </p:nvSpPr>
          <p:spPr>
            <a:xfrm>
              <a:off x="7494994" y="3782216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9" name="Oval 208"/>
            <p:cNvSpPr/>
            <p:nvPr/>
          </p:nvSpPr>
          <p:spPr>
            <a:xfrm>
              <a:off x="8805819" y="3782216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0" name="Oval 209"/>
            <p:cNvSpPr/>
            <p:nvPr/>
          </p:nvSpPr>
          <p:spPr>
            <a:xfrm>
              <a:off x="8143151" y="3322702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1" name="Oval 210"/>
            <p:cNvSpPr/>
            <p:nvPr/>
          </p:nvSpPr>
          <p:spPr>
            <a:xfrm>
              <a:off x="8554295" y="4466865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2" name="Oval 211"/>
            <p:cNvSpPr/>
            <p:nvPr/>
          </p:nvSpPr>
          <p:spPr>
            <a:xfrm>
              <a:off x="7746518" y="4466865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3" name="Oval 212"/>
            <p:cNvSpPr/>
            <p:nvPr/>
          </p:nvSpPr>
          <p:spPr>
            <a:xfrm>
              <a:off x="5580112" y="4466865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5" name="Oval 214"/>
            <p:cNvSpPr/>
            <p:nvPr/>
          </p:nvSpPr>
          <p:spPr>
            <a:xfrm>
              <a:off x="6035172" y="3676328"/>
              <a:ext cx="251523" cy="25152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16" name="Straight Connector 215"/>
            <p:cNvCxnSpPr>
              <a:stCxn id="214" idx="2"/>
              <a:endCxn id="213" idx="6"/>
            </p:cNvCxnSpPr>
            <p:nvPr/>
          </p:nvCxnSpPr>
          <p:spPr>
            <a:xfrm flipH="1">
              <a:off x="5831635" y="4592626"/>
              <a:ext cx="6471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>
              <a:stCxn id="213" idx="7"/>
              <a:endCxn id="215" idx="3"/>
            </p:cNvCxnSpPr>
            <p:nvPr/>
          </p:nvCxnSpPr>
          <p:spPr>
            <a:xfrm flipV="1">
              <a:off x="5794800" y="3891017"/>
              <a:ext cx="277207" cy="61268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stCxn id="214" idx="1"/>
              <a:endCxn id="215" idx="5"/>
            </p:cNvCxnSpPr>
            <p:nvPr/>
          </p:nvCxnSpPr>
          <p:spPr>
            <a:xfrm flipH="1" flipV="1">
              <a:off x="6249861" y="3891017"/>
              <a:ext cx="265809" cy="61268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>
              <a:stCxn id="205" idx="2"/>
              <a:endCxn id="204" idx="6"/>
            </p:cNvCxnSpPr>
            <p:nvPr/>
          </p:nvCxnSpPr>
          <p:spPr>
            <a:xfrm flipH="1">
              <a:off x="6398858" y="2718132"/>
              <a:ext cx="105930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>
              <a:stCxn id="204" idx="7"/>
              <a:endCxn id="206" idx="3"/>
            </p:cNvCxnSpPr>
            <p:nvPr/>
          </p:nvCxnSpPr>
          <p:spPr>
            <a:xfrm flipV="1">
              <a:off x="6362023" y="2347544"/>
              <a:ext cx="470303" cy="2816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>
              <a:stCxn id="205" idx="1"/>
              <a:endCxn id="206" idx="5"/>
            </p:cNvCxnSpPr>
            <p:nvPr/>
          </p:nvCxnSpPr>
          <p:spPr>
            <a:xfrm flipH="1" flipV="1">
              <a:off x="7010180" y="2347544"/>
              <a:ext cx="484814" cy="2816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>
              <a:stCxn id="207" idx="1"/>
              <a:endCxn id="204" idx="5"/>
            </p:cNvCxnSpPr>
            <p:nvPr/>
          </p:nvCxnSpPr>
          <p:spPr>
            <a:xfrm flipH="1" flipV="1">
              <a:off x="6362023" y="2807059"/>
              <a:ext cx="470303" cy="3068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>
              <a:stCxn id="215" idx="0"/>
              <a:endCxn id="204" idx="4"/>
            </p:cNvCxnSpPr>
            <p:nvPr/>
          </p:nvCxnSpPr>
          <p:spPr>
            <a:xfrm flipV="1">
              <a:off x="6160934" y="2843894"/>
              <a:ext cx="112163" cy="8324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>
              <a:stCxn id="208" idx="7"/>
              <a:endCxn id="210" idx="3"/>
            </p:cNvCxnSpPr>
            <p:nvPr/>
          </p:nvCxnSpPr>
          <p:spPr>
            <a:xfrm flipV="1">
              <a:off x="7709683" y="3537391"/>
              <a:ext cx="470303" cy="2816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>
              <a:stCxn id="209" idx="1"/>
              <a:endCxn id="210" idx="5"/>
            </p:cNvCxnSpPr>
            <p:nvPr/>
          </p:nvCxnSpPr>
          <p:spPr>
            <a:xfrm flipH="1" flipV="1">
              <a:off x="8357839" y="3537391"/>
              <a:ext cx="484814" cy="2816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>
              <a:stCxn id="211" idx="7"/>
              <a:endCxn id="209" idx="4"/>
            </p:cNvCxnSpPr>
            <p:nvPr/>
          </p:nvCxnSpPr>
          <p:spPr>
            <a:xfrm flipV="1">
              <a:off x="8768983" y="4033740"/>
              <a:ext cx="162597" cy="4699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>
              <a:stCxn id="212" idx="1"/>
              <a:endCxn id="208" idx="4"/>
            </p:cNvCxnSpPr>
            <p:nvPr/>
          </p:nvCxnSpPr>
          <p:spPr>
            <a:xfrm flipH="1" flipV="1">
              <a:off x="7620756" y="4033740"/>
              <a:ext cx="162597" cy="4699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stCxn id="212" idx="0"/>
              <a:endCxn id="210" idx="4"/>
            </p:cNvCxnSpPr>
            <p:nvPr/>
          </p:nvCxnSpPr>
          <p:spPr>
            <a:xfrm flipV="1">
              <a:off x="7872279" y="3574226"/>
              <a:ext cx="396633" cy="8926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stCxn id="208" idx="2"/>
              <a:endCxn id="214" idx="7"/>
            </p:cNvCxnSpPr>
            <p:nvPr/>
          </p:nvCxnSpPr>
          <p:spPr>
            <a:xfrm flipH="1">
              <a:off x="6693523" y="3907978"/>
              <a:ext cx="801471" cy="5957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>
              <a:stCxn id="207" idx="0"/>
              <a:endCxn id="206" idx="4"/>
            </p:cNvCxnSpPr>
            <p:nvPr/>
          </p:nvCxnSpPr>
          <p:spPr>
            <a:xfrm flipV="1">
              <a:off x="6921253" y="2384379"/>
              <a:ext cx="0" cy="6926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10" idx="1"/>
              <a:endCxn id="205" idx="5"/>
            </p:cNvCxnSpPr>
            <p:nvPr/>
          </p:nvCxnSpPr>
          <p:spPr>
            <a:xfrm flipH="1" flipV="1">
              <a:off x="7672848" y="2807059"/>
              <a:ext cx="507138" cy="5524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08" idx="1"/>
              <a:endCxn id="207" idx="5"/>
            </p:cNvCxnSpPr>
            <p:nvPr/>
          </p:nvCxnSpPr>
          <p:spPr>
            <a:xfrm flipH="1" flipV="1">
              <a:off x="7010180" y="3291714"/>
              <a:ext cx="521649" cy="5273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15" idx="7"/>
              <a:endCxn id="207" idx="3"/>
            </p:cNvCxnSpPr>
            <p:nvPr/>
          </p:nvCxnSpPr>
          <p:spPr>
            <a:xfrm flipV="1">
              <a:off x="6249861" y="3291714"/>
              <a:ext cx="582466" cy="4214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Oval 213"/>
            <p:cNvSpPr/>
            <p:nvPr/>
          </p:nvSpPr>
          <p:spPr>
            <a:xfrm>
              <a:off x="6478835" y="4466865"/>
              <a:ext cx="251523" cy="251523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97" name="Straight Connector 196"/>
          <p:cNvCxnSpPr>
            <a:stCxn id="211" idx="0"/>
            <a:endCxn id="210" idx="4"/>
          </p:cNvCxnSpPr>
          <p:nvPr/>
        </p:nvCxnSpPr>
        <p:spPr>
          <a:xfrm flipH="1" flipV="1">
            <a:off x="3308339" y="2764852"/>
            <a:ext cx="446570" cy="9695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209" idx="2"/>
            <a:endCxn id="208" idx="6"/>
          </p:cNvCxnSpPr>
          <p:nvPr/>
        </p:nvCxnSpPr>
        <p:spPr>
          <a:xfrm flipH="1">
            <a:off x="2740931" y="3127363"/>
            <a:ext cx="11505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155324" y="1931584"/>
            <a:ext cx="1585608" cy="1939421"/>
            <a:chOff x="1018984" y="2721134"/>
            <a:chExt cx="1585608" cy="1939421"/>
          </a:xfrm>
        </p:grpSpPr>
        <p:cxnSp>
          <p:nvCxnSpPr>
            <p:cNvPr id="236" name="Straight Connector 235"/>
            <p:cNvCxnSpPr/>
            <p:nvPr/>
          </p:nvCxnSpPr>
          <p:spPr>
            <a:xfrm flipH="1">
              <a:off x="1364278" y="3287559"/>
              <a:ext cx="343940" cy="1236398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flipH="1">
              <a:off x="1804807" y="2721134"/>
              <a:ext cx="526589" cy="333238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flipH="1">
              <a:off x="1500875" y="4660555"/>
              <a:ext cx="1103717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 flipV="1">
              <a:off x="1018984" y="3801902"/>
              <a:ext cx="1585608" cy="858653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1460866" y="2761143"/>
              <a:ext cx="967118" cy="1802823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TextBox 285"/>
              <p:cNvSpPr txBox="1"/>
              <p:nvPr/>
            </p:nvSpPr>
            <p:spPr>
              <a:xfrm>
                <a:off x="421308" y="4343915"/>
                <a:ext cx="3521214" cy="978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𝑒𝑛𝑡𝑟𝑎𝑙𝑖𝑡𝑦</m:t>
                      </m:r>
                      <m:d>
                        <m:dPr>
                          <m:ctrlPr>
                            <a:rPr lang="pl-PL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pl-PL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𝑖𝑛𝑓𝑙𝑢𝑒𝑛𝑐𝑒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=2.5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6" name="TextBox 2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08" y="4343915"/>
                <a:ext cx="3521214" cy="9787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TextBox 286"/>
              <p:cNvSpPr txBox="1"/>
              <p:nvPr/>
            </p:nvSpPr>
            <p:spPr>
              <a:xfrm>
                <a:off x="1542453" y="3836652"/>
                <a:ext cx="6245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pl-PL" sz="4800" dirty="0"/>
              </a:p>
            </p:txBody>
          </p:sp>
        </mc:Choice>
        <mc:Fallback xmlns="">
          <p:sp>
            <p:nvSpPr>
              <p:cNvPr id="287" name="TextBox 2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453" y="3836652"/>
                <a:ext cx="62453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021016" y="1199289"/>
            <a:ext cx="3776843" cy="3182168"/>
            <a:chOff x="5182590" y="1988840"/>
            <a:chExt cx="3776843" cy="3182168"/>
          </a:xfrm>
        </p:grpSpPr>
        <p:grpSp>
          <p:nvGrpSpPr>
            <p:cNvPr id="243" name="Group 242"/>
            <p:cNvGrpSpPr/>
            <p:nvPr/>
          </p:nvGrpSpPr>
          <p:grpSpPr>
            <a:xfrm>
              <a:off x="5182590" y="1988840"/>
              <a:ext cx="3776843" cy="2808312"/>
              <a:chOff x="5580112" y="2132856"/>
              <a:chExt cx="3477230" cy="2585532"/>
            </a:xfrm>
          </p:grpSpPr>
          <p:cxnSp>
            <p:nvCxnSpPr>
              <p:cNvPr id="244" name="Straight Connector 243"/>
              <p:cNvCxnSpPr>
                <a:stCxn id="263" idx="0"/>
                <a:endCxn id="262" idx="4"/>
              </p:cNvCxnSpPr>
              <p:nvPr/>
            </p:nvCxnSpPr>
            <p:spPr>
              <a:xfrm flipH="1" flipV="1">
                <a:off x="8268913" y="3574225"/>
                <a:ext cx="411144" cy="8926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>
                <a:stCxn id="261" idx="2"/>
                <a:endCxn id="260" idx="6"/>
              </p:cNvCxnSpPr>
              <p:nvPr/>
            </p:nvCxnSpPr>
            <p:spPr>
              <a:xfrm flipH="1">
                <a:off x="7746517" y="3907978"/>
                <a:ext cx="105930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6" name="Group 245"/>
              <p:cNvGrpSpPr/>
              <p:nvPr/>
            </p:nvGrpSpPr>
            <p:grpSpPr>
              <a:xfrm>
                <a:off x="5580112" y="2132856"/>
                <a:ext cx="3477230" cy="2585532"/>
                <a:chOff x="5580112" y="2132856"/>
                <a:chExt cx="3477230" cy="2585532"/>
              </a:xfrm>
            </p:grpSpPr>
            <p:cxnSp>
              <p:nvCxnSpPr>
                <p:cNvPr id="252" name="Straight Connector 251"/>
                <p:cNvCxnSpPr/>
                <p:nvPr/>
              </p:nvCxnSpPr>
              <p:spPr>
                <a:xfrm flipV="1">
                  <a:off x="7961206" y="3996905"/>
                  <a:ext cx="881447" cy="5067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3" name="Group 252"/>
                <p:cNvGrpSpPr/>
                <p:nvPr/>
              </p:nvGrpSpPr>
              <p:grpSpPr>
                <a:xfrm>
                  <a:off x="5580112" y="2132856"/>
                  <a:ext cx="3477230" cy="2585532"/>
                  <a:chOff x="5580112" y="2132856"/>
                  <a:chExt cx="3477230" cy="2585532"/>
                </a:xfrm>
              </p:grpSpPr>
              <p:cxnSp>
                <p:nvCxnSpPr>
                  <p:cNvPr id="254" name="Straight Connector 253"/>
                  <p:cNvCxnSpPr>
                    <a:stCxn id="266" idx="0"/>
                    <a:endCxn id="257" idx="3"/>
                  </p:cNvCxnSpPr>
                  <p:nvPr/>
                </p:nvCxnSpPr>
                <p:spPr>
                  <a:xfrm flipV="1">
                    <a:off x="6604597" y="2807059"/>
                    <a:ext cx="890397" cy="165980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/>
                  <p:cNvCxnSpPr>
                    <a:stCxn id="264" idx="2"/>
                    <a:endCxn id="266" idx="6"/>
                  </p:cNvCxnSpPr>
                  <p:nvPr/>
                </p:nvCxnSpPr>
                <p:spPr>
                  <a:xfrm flipH="1">
                    <a:off x="6730358" y="4592627"/>
                    <a:ext cx="101616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6" name="Oval 255"/>
                  <p:cNvSpPr/>
                  <p:nvPr/>
                </p:nvSpPr>
                <p:spPr>
                  <a:xfrm>
                    <a:off x="6147335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57" name="Oval 256"/>
                  <p:cNvSpPr/>
                  <p:nvPr/>
                </p:nvSpPr>
                <p:spPr>
                  <a:xfrm>
                    <a:off x="7458159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58" name="Oval 257"/>
                  <p:cNvSpPr/>
                  <p:nvPr/>
                </p:nvSpPr>
                <p:spPr>
                  <a:xfrm>
                    <a:off x="6795491" y="213285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59" name="Oval 258"/>
                  <p:cNvSpPr/>
                  <p:nvPr/>
                </p:nvSpPr>
                <p:spPr>
                  <a:xfrm>
                    <a:off x="6795491" y="307702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60" name="Oval 259"/>
                  <p:cNvSpPr/>
                  <p:nvPr/>
                </p:nvSpPr>
                <p:spPr>
                  <a:xfrm>
                    <a:off x="7494994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61" name="Oval 260"/>
                  <p:cNvSpPr/>
                  <p:nvPr/>
                </p:nvSpPr>
                <p:spPr>
                  <a:xfrm>
                    <a:off x="8805819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62" name="Oval 261"/>
                  <p:cNvSpPr/>
                  <p:nvPr/>
                </p:nvSpPr>
                <p:spPr>
                  <a:xfrm>
                    <a:off x="8143151" y="3322702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63" name="Oval 262"/>
                  <p:cNvSpPr/>
                  <p:nvPr/>
                </p:nvSpPr>
                <p:spPr>
                  <a:xfrm>
                    <a:off x="8554295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64" name="Oval 263"/>
                  <p:cNvSpPr/>
                  <p:nvPr/>
                </p:nvSpPr>
                <p:spPr>
                  <a:xfrm>
                    <a:off x="7746518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65" name="Oval 264"/>
                  <p:cNvSpPr/>
                  <p:nvPr/>
                </p:nvSpPr>
                <p:spPr>
                  <a:xfrm>
                    <a:off x="5580112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67" name="Oval 266"/>
                  <p:cNvSpPr/>
                  <p:nvPr/>
                </p:nvSpPr>
                <p:spPr>
                  <a:xfrm>
                    <a:off x="6035172" y="3676328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268" name="Straight Connector 267"/>
                  <p:cNvCxnSpPr>
                    <a:stCxn id="266" idx="2"/>
                    <a:endCxn id="265" idx="6"/>
                  </p:cNvCxnSpPr>
                  <p:nvPr/>
                </p:nvCxnSpPr>
                <p:spPr>
                  <a:xfrm flipH="1">
                    <a:off x="5831635" y="4592626"/>
                    <a:ext cx="64719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/>
                  <p:cNvCxnSpPr>
                    <a:stCxn id="265" idx="7"/>
                    <a:endCxn id="267" idx="3"/>
                  </p:cNvCxnSpPr>
                  <p:nvPr/>
                </p:nvCxnSpPr>
                <p:spPr>
                  <a:xfrm flipV="1">
                    <a:off x="5794800" y="3891017"/>
                    <a:ext cx="277207" cy="61268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Connector 269"/>
                  <p:cNvCxnSpPr>
                    <a:stCxn id="266" idx="1"/>
                    <a:endCxn id="267" idx="5"/>
                  </p:cNvCxnSpPr>
                  <p:nvPr/>
                </p:nvCxnSpPr>
                <p:spPr>
                  <a:xfrm flipH="1" flipV="1">
                    <a:off x="6249861" y="3891017"/>
                    <a:ext cx="265809" cy="61268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Connector 270"/>
                  <p:cNvCxnSpPr>
                    <a:stCxn id="257" idx="2"/>
                    <a:endCxn id="256" idx="6"/>
                  </p:cNvCxnSpPr>
                  <p:nvPr/>
                </p:nvCxnSpPr>
                <p:spPr>
                  <a:xfrm flipH="1">
                    <a:off x="6398858" y="2718132"/>
                    <a:ext cx="1059301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Straight Connector 271"/>
                  <p:cNvCxnSpPr>
                    <a:stCxn id="256" idx="7"/>
                    <a:endCxn id="258" idx="3"/>
                  </p:cNvCxnSpPr>
                  <p:nvPr/>
                </p:nvCxnSpPr>
                <p:spPr>
                  <a:xfrm flipV="1">
                    <a:off x="6362023" y="2347544"/>
                    <a:ext cx="470303" cy="28166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Straight Connector 272"/>
                  <p:cNvCxnSpPr>
                    <a:stCxn id="257" idx="1"/>
                    <a:endCxn id="258" idx="5"/>
                  </p:cNvCxnSpPr>
                  <p:nvPr/>
                </p:nvCxnSpPr>
                <p:spPr>
                  <a:xfrm flipH="1" flipV="1">
                    <a:off x="7010180" y="2347544"/>
                    <a:ext cx="484814" cy="28166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Straight Connector 273"/>
                  <p:cNvCxnSpPr>
                    <a:stCxn id="259" idx="1"/>
                    <a:endCxn id="256" idx="5"/>
                  </p:cNvCxnSpPr>
                  <p:nvPr/>
                </p:nvCxnSpPr>
                <p:spPr>
                  <a:xfrm flipH="1" flipV="1">
                    <a:off x="6362023" y="2807059"/>
                    <a:ext cx="470303" cy="30680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Straight Connector 274"/>
                  <p:cNvCxnSpPr>
                    <a:stCxn id="267" idx="0"/>
                    <a:endCxn id="256" idx="4"/>
                  </p:cNvCxnSpPr>
                  <p:nvPr/>
                </p:nvCxnSpPr>
                <p:spPr>
                  <a:xfrm flipV="1">
                    <a:off x="6160934" y="2843894"/>
                    <a:ext cx="112163" cy="83243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/>
                  <p:cNvCxnSpPr>
                    <a:stCxn id="260" idx="7"/>
                    <a:endCxn id="262" idx="3"/>
                  </p:cNvCxnSpPr>
                  <p:nvPr/>
                </p:nvCxnSpPr>
                <p:spPr>
                  <a:xfrm flipV="1">
                    <a:off x="7709683" y="3537391"/>
                    <a:ext cx="470303" cy="28166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" name="Straight Connector 276"/>
                  <p:cNvCxnSpPr>
                    <a:stCxn id="261" idx="1"/>
                    <a:endCxn id="262" idx="5"/>
                  </p:cNvCxnSpPr>
                  <p:nvPr/>
                </p:nvCxnSpPr>
                <p:spPr>
                  <a:xfrm flipH="1" flipV="1">
                    <a:off x="8357839" y="3537391"/>
                    <a:ext cx="484814" cy="28166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Straight Connector 277"/>
                  <p:cNvCxnSpPr>
                    <a:stCxn id="263" idx="7"/>
                    <a:endCxn id="261" idx="4"/>
                  </p:cNvCxnSpPr>
                  <p:nvPr/>
                </p:nvCxnSpPr>
                <p:spPr>
                  <a:xfrm flipV="1">
                    <a:off x="8768983" y="4033740"/>
                    <a:ext cx="162597" cy="46996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Straight Connector 278"/>
                  <p:cNvCxnSpPr>
                    <a:stCxn id="264" idx="1"/>
                    <a:endCxn id="260" idx="4"/>
                  </p:cNvCxnSpPr>
                  <p:nvPr/>
                </p:nvCxnSpPr>
                <p:spPr>
                  <a:xfrm flipH="1" flipV="1">
                    <a:off x="7620756" y="4033740"/>
                    <a:ext cx="162597" cy="46996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Straight Connector 279"/>
                  <p:cNvCxnSpPr>
                    <a:stCxn id="264" idx="0"/>
                    <a:endCxn id="262" idx="4"/>
                  </p:cNvCxnSpPr>
                  <p:nvPr/>
                </p:nvCxnSpPr>
                <p:spPr>
                  <a:xfrm flipV="1">
                    <a:off x="7872279" y="3574226"/>
                    <a:ext cx="396633" cy="89263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Straight Connector 280"/>
                  <p:cNvCxnSpPr>
                    <a:stCxn id="260" idx="2"/>
                    <a:endCxn id="266" idx="7"/>
                  </p:cNvCxnSpPr>
                  <p:nvPr/>
                </p:nvCxnSpPr>
                <p:spPr>
                  <a:xfrm flipH="1">
                    <a:off x="6693523" y="3907978"/>
                    <a:ext cx="801471" cy="5957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>
                    <a:stCxn id="259" idx="0"/>
                    <a:endCxn id="258" idx="4"/>
                  </p:cNvCxnSpPr>
                  <p:nvPr/>
                </p:nvCxnSpPr>
                <p:spPr>
                  <a:xfrm flipV="1">
                    <a:off x="6921253" y="2384379"/>
                    <a:ext cx="0" cy="69264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/>
                  <p:cNvCxnSpPr>
                    <a:stCxn id="262" idx="1"/>
                    <a:endCxn id="257" idx="5"/>
                  </p:cNvCxnSpPr>
                  <p:nvPr/>
                </p:nvCxnSpPr>
                <p:spPr>
                  <a:xfrm flipH="1" flipV="1">
                    <a:off x="7672848" y="2807059"/>
                    <a:ext cx="507138" cy="55247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Straight Connector 283"/>
                  <p:cNvCxnSpPr>
                    <a:stCxn id="260" idx="1"/>
                    <a:endCxn id="259" idx="5"/>
                  </p:cNvCxnSpPr>
                  <p:nvPr/>
                </p:nvCxnSpPr>
                <p:spPr>
                  <a:xfrm flipH="1" flipV="1">
                    <a:off x="7010180" y="3291714"/>
                    <a:ext cx="521649" cy="52733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>
                    <a:stCxn id="267" idx="7"/>
                    <a:endCxn id="259" idx="3"/>
                  </p:cNvCxnSpPr>
                  <p:nvPr/>
                </p:nvCxnSpPr>
                <p:spPr>
                  <a:xfrm flipV="1">
                    <a:off x="6249861" y="3291714"/>
                    <a:ext cx="582466" cy="42144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6" name="Oval 265"/>
                  <p:cNvSpPr/>
                  <p:nvPr/>
                </p:nvSpPr>
                <p:spPr>
                  <a:xfrm>
                    <a:off x="6478835" y="4466865"/>
                    <a:ext cx="251523" cy="251523"/>
                  </a:xfrm>
                  <a:prstGeom prst="ellipse">
                    <a:avLst/>
                  </a:prstGeom>
                  <a:solidFill>
                    <a:srgbClr val="0070C0"/>
                  </a:solidFill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8" name="TextBox 287"/>
                <p:cNvSpPr txBox="1"/>
                <p:nvPr/>
              </p:nvSpPr>
              <p:spPr>
                <a:xfrm>
                  <a:off x="6360443" y="4647788"/>
                  <a:ext cx="62453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pl-PL" sz="4800" dirty="0"/>
                </a:p>
              </p:txBody>
            </p:sp>
          </mc:Choice>
          <mc:Fallback xmlns="">
            <p:sp>
              <p:nvSpPr>
                <p:cNvPr id="288" name="TextBox 2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0443" y="4647788"/>
                  <a:ext cx="624530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TextBox 288"/>
              <p:cNvSpPr txBox="1"/>
              <p:nvPr/>
            </p:nvSpPr>
            <p:spPr>
              <a:xfrm>
                <a:off x="8407212" y="4280984"/>
                <a:ext cx="3022238" cy="978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𝑒𝑛𝑡𝑟𝑎𝑙𝑖𝑡𝑦</m:t>
                      </m:r>
                      <m:r>
                        <a:rPr lang="pl-PL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l-PL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)=0.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𝑖𝑛𝑓𝑙𝑢𝑒𝑛𝑐𝑒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=2.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9" name="TextBox 2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212" y="4280984"/>
                <a:ext cx="3022238" cy="9787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from centrality measures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58992" y="5444449"/>
            <a:ext cx="4203708" cy="932322"/>
            <a:chOff x="1703520" y="5535414"/>
            <a:chExt cx="4203708" cy="932322"/>
          </a:xfrm>
        </p:grpSpPr>
        <p:sp>
          <p:nvSpPr>
            <p:cNvPr id="94" name="Rectangle 93"/>
            <p:cNvSpPr/>
            <p:nvPr/>
          </p:nvSpPr>
          <p:spPr>
            <a:xfrm>
              <a:off x="1703520" y="5535414"/>
              <a:ext cx="4203708" cy="93232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H="1" flipV="1">
              <a:off x="1873299" y="5801289"/>
              <a:ext cx="1026873" cy="1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3114031" y="5644369"/>
              <a:ext cx="271889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Edge that can be </a:t>
              </a:r>
              <a:r>
                <a:rPr lang="en-US" sz="2000" b="1" dirty="0">
                  <a:solidFill>
                    <a:srgbClr val="00B050"/>
                  </a:solidFill>
                </a:rPr>
                <a:t>added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114031" y="6061550"/>
              <a:ext cx="279319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Edge that can be </a:t>
              </a:r>
              <a:r>
                <a:rPr lang="en-US" sz="2000" b="1" dirty="0">
                  <a:solidFill>
                    <a:srgbClr val="FF0000"/>
                  </a:solidFill>
                </a:rPr>
                <a:t>removed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90719" y="6201617"/>
              <a:ext cx="1003379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688112" y="1344805"/>
            <a:ext cx="2976711" cy="2327139"/>
            <a:chOff x="4649458" y="1971500"/>
            <a:chExt cx="2887389" cy="2327139"/>
          </a:xfrm>
          <a:solidFill>
            <a:srgbClr val="7030A0"/>
          </a:solidFill>
        </p:grpSpPr>
        <p:sp>
          <p:nvSpPr>
            <p:cNvPr id="100" name="Right Arrow 99"/>
            <p:cNvSpPr/>
            <p:nvPr/>
          </p:nvSpPr>
          <p:spPr>
            <a:xfrm>
              <a:off x="4649458" y="1971500"/>
              <a:ext cx="2887389" cy="2327139"/>
            </a:xfrm>
            <a:prstGeom prst="rightArrow">
              <a:avLst>
                <a:gd name="adj1" fmla="val 64011"/>
                <a:gd name="adj2" fmla="val 35051"/>
              </a:avLst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782905" y="2488755"/>
              <a:ext cx="232741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Choose how to spend the budget, i.e., which edge(s) to </a:t>
              </a:r>
              <a:r>
                <a:rPr lang="en-US" sz="2000" b="1" dirty="0">
                  <a:solidFill>
                    <a:srgbClr val="00B050"/>
                  </a:solidFill>
                </a:rPr>
                <a:t>add</a:t>
              </a:r>
              <a:r>
                <a:rPr lang="en-US" sz="2000" dirty="0">
                  <a:solidFill>
                    <a:schemeClr val="bg1"/>
                  </a:solidFill>
                </a:rPr>
                <a:t> and which to </a:t>
              </a:r>
              <a:r>
                <a:rPr lang="en-US" sz="2000" b="1" dirty="0">
                  <a:solidFill>
                    <a:srgbClr val="FF0000"/>
                  </a:solidFill>
                </a:rPr>
                <a:t>remove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1B278A76-0421-B15A-64C5-5840FF3ED7F8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M Wooldridge,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Hiding individuals and communities in a social network</a:t>
            </a:r>
            <a:r>
              <a:rPr lang="en-US" sz="1400" dirty="0"/>
              <a:t>. </a:t>
            </a:r>
            <a:r>
              <a:rPr lang="en-US" sz="1400" b="1" dirty="0"/>
              <a:t>Nature Human </a:t>
            </a:r>
            <a:r>
              <a:rPr lang="en-US" sz="1400" b="1" dirty="0" err="1"/>
              <a:t>Behaviour</a:t>
            </a:r>
            <a:r>
              <a:rPr lang="en-US" sz="1400" b="1" dirty="0"/>
              <a:t> </a:t>
            </a:r>
            <a:r>
              <a:rPr lang="en-US" sz="1400" dirty="0"/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23592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Complexity of finding an optimal solution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0276D29-6FFD-84A3-3DA2-244082E45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345239"/>
              </p:ext>
            </p:extLst>
          </p:nvPr>
        </p:nvGraphicFramePr>
        <p:xfrm>
          <a:off x="1836375" y="1182811"/>
          <a:ext cx="8729109" cy="266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9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052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Centrality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Absolute values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aseline="0" dirty="0"/>
                        <a:t>Ranking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pl-PL" sz="2400" b="1" dirty="0"/>
                        <a:t>Degree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pl-PL" sz="2400" b="1" dirty="0"/>
                        <a:t>Closeness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pl-PL" sz="2400" b="1" dirty="0"/>
                        <a:t>Betweenness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F00D2BB-A97D-04C0-E2F4-62A5E561F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70856"/>
              </p:ext>
            </p:extLst>
          </p:nvPr>
        </p:nvGraphicFramePr>
        <p:xfrm>
          <a:off x="1838895" y="4015796"/>
          <a:ext cx="8729109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9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Influence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Rebuild local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Rebuild sum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pl-PL" sz="2400" b="1" dirty="0"/>
                        <a:t>Independent </a:t>
                      </a:r>
                      <a:r>
                        <a:rPr lang="en-US" sz="2400" b="1" dirty="0"/>
                        <a:t>c</a:t>
                      </a:r>
                      <a:r>
                        <a:rPr lang="pl-PL" sz="2400" b="1" dirty="0"/>
                        <a:t>ascade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</a:rPr>
                        <a:t>NP-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</a:rPr>
                        <a:t>ard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</a:rPr>
                        <a:t>NP-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</a:rPr>
                        <a:t>ard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pl-PL" sz="2400" b="1" dirty="0"/>
                        <a:t>Linear </a:t>
                      </a:r>
                      <a:r>
                        <a:rPr lang="en-US" sz="2400" b="1" dirty="0"/>
                        <a:t>t</a:t>
                      </a:r>
                      <a:r>
                        <a:rPr lang="pl-PL" sz="2400" b="1" dirty="0"/>
                        <a:t>hreshold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</a:rPr>
                        <a:t>NP-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</a:rPr>
                        <a:t>ard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</a:rPr>
                        <a:t>NP-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pl-PL" sz="2400" b="1" dirty="0">
                          <a:solidFill>
                            <a:schemeClr val="bg1"/>
                          </a:solidFill>
                        </a:rPr>
                        <a:t>ard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16502A9-58BC-2377-C06C-AC07438096B1}"/>
              </a:ext>
            </a:extLst>
          </p:cNvPr>
          <p:cNvSpPr txBox="1"/>
          <p:nvPr/>
        </p:nvSpPr>
        <p:spPr>
          <a:xfrm>
            <a:off x="0" y="6353201"/>
            <a:ext cx="12207929" cy="55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M Wooldridge,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Hiding individuals and communities in a social network</a:t>
            </a:r>
            <a:r>
              <a:rPr lang="en-US" sz="1400" dirty="0"/>
              <a:t>. </a:t>
            </a:r>
            <a:r>
              <a:rPr lang="en-US" sz="1400" b="1" dirty="0"/>
              <a:t>Nature Human </a:t>
            </a:r>
            <a:r>
              <a:rPr lang="en-US" sz="1400" b="1" dirty="0" err="1"/>
              <a:t>Behaviour</a:t>
            </a:r>
            <a:r>
              <a:rPr lang="en-US" sz="1400" b="1" dirty="0"/>
              <a:t> </a:t>
            </a:r>
            <a:r>
              <a:rPr lang="en-US" sz="1400" dirty="0"/>
              <a:t>(2018)</a:t>
            </a:r>
          </a:p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M Wooldridge,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members of covert networks conceal the identities of their leaders</a:t>
            </a:r>
            <a:r>
              <a:rPr lang="en-US" sz="1400" dirty="0"/>
              <a:t>. </a:t>
            </a:r>
            <a:r>
              <a:rPr lang="en-US" sz="1400" b="1" dirty="0"/>
              <a:t>ACM TIST </a:t>
            </a:r>
            <a:r>
              <a:rPr lang="en-US" sz="1400" dirty="0"/>
              <a:t>(2021)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4F1FE3F-6C69-68F5-200D-FB64C2BA2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74912"/>
              </p:ext>
            </p:extLst>
          </p:nvPr>
        </p:nvGraphicFramePr>
        <p:xfrm>
          <a:off x="1836373" y="1182815"/>
          <a:ext cx="8729109" cy="266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9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9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052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Centrality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/>
                        <a:t>Absolute values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aseline="0" dirty="0"/>
                        <a:t>Ranking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pl-PL" sz="2400" b="1" dirty="0"/>
                        <a:t>Degree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</a:t>
                      </a:r>
                      <a:endParaRPr lang="pl-PL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pl-PL" sz="2400" b="1" dirty="0"/>
                        <a:t>Closeness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pl-PL" sz="2400" b="1" dirty="0"/>
                        <a:t>Betweenness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33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NP-hardness of decreasing closeness value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278A76-0421-B15A-64C5-5840FF3ED7F8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M Wooldridge,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Hiding individuals and communities in a social network</a:t>
            </a:r>
            <a:r>
              <a:rPr lang="en-US" sz="1400" dirty="0"/>
              <a:t>. </a:t>
            </a:r>
            <a:r>
              <a:rPr lang="en-US" sz="1400" b="1" dirty="0"/>
              <a:t>Nature Human </a:t>
            </a:r>
            <a:r>
              <a:rPr lang="en-US" sz="1400" b="1" dirty="0" err="1"/>
              <a:t>Behaviour</a:t>
            </a:r>
            <a:r>
              <a:rPr lang="en-US" sz="1400" b="1" dirty="0"/>
              <a:t> </a:t>
            </a:r>
            <a:r>
              <a:rPr lang="en-US" sz="1400" dirty="0"/>
              <a:t>(2018)</a:t>
            </a:r>
          </a:p>
        </p:txBody>
      </p:sp>
      <p:sp>
        <p:nvSpPr>
          <p:cNvPr id="141" name="Rounded Rectangle 240">
            <a:extLst>
              <a:ext uri="{FF2B5EF4-FFF2-40B4-BE49-F238E27FC236}">
                <a16:creationId xmlns:a16="http://schemas.microsoft.com/office/drawing/2014/main" id="{01E8D8CB-5960-38C6-528B-C1CBE20812B9}"/>
              </a:ext>
            </a:extLst>
          </p:cNvPr>
          <p:cNvSpPr/>
          <p:nvPr/>
        </p:nvSpPr>
        <p:spPr>
          <a:xfrm>
            <a:off x="1932095" y="5416761"/>
            <a:ext cx="3339930" cy="83504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Finding Hamiltonian </a:t>
            </a:r>
            <a:r>
              <a:rPr lang="en-US" sz="2400" b="1" dirty="0"/>
              <a:t>c</a:t>
            </a:r>
            <a:r>
              <a:rPr lang="pl-PL" sz="2400" b="1" dirty="0"/>
              <a:t>ycle </a:t>
            </a:r>
            <a:r>
              <a:rPr lang="en-US" sz="2400" b="1" dirty="0"/>
              <a:t>p</a:t>
            </a:r>
            <a:r>
              <a:rPr lang="pl-PL" sz="2400" b="1" dirty="0"/>
              <a:t>roblem</a:t>
            </a:r>
            <a:endParaRPr lang="en-GB" sz="2400" b="1" dirty="0"/>
          </a:p>
        </p:txBody>
      </p:sp>
      <p:sp>
        <p:nvSpPr>
          <p:cNvPr id="142" name="Rounded Rectangle 241">
            <a:extLst>
              <a:ext uri="{FF2B5EF4-FFF2-40B4-BE49-F238E27FC236}">
                <a16:creationId xmlns:a16="http://schemas.microsoft.com/office/drawing/2014/main" id="{35D692F0-E339-9D6E-254C-F35542FD440D}"/>
              </a:ext>
            </a:extLst>
          </p:cNvPr>
          <p:cNvSpPr/>
          <p:nvPr/>
        </p:nvSpPr>
        <p:spPr>
          <a:xfrm>
            <a:off x="6778435" y="5416761"/>
            <a:ext cx="3657263" cy="83504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Decreasing</a:t>
            </a:r>
            <a:r>
              <a:rPr lang="pl-PL" sz="2400" b="1" dirty="0"/>
              <a:t> </a:t>
            </a:r>
            <a:r>
              <a:rPr lang="en-US" sz="2400" b="1" dirty="0"/>
              <a:t>c</a:t>
            </a:r>
            <a:r>
              <a:rPr lang="pl-PL" sz="2400" b="1" dirty="0"/>
              <a:t>loseness </a:t>
            </a:r>
            <a:r>
              <a:rPr lang="en-US" sz="2400" b="1" dirty="0"/>
              <a:t>c</a:t>
            </a:r>
            <a:r>
              <a:rPr lang="pl-PL" sz="2400" b="1" dirty="0"/>
              <a:t>entrality</a:t>
            </a:r>
            <a:r>
              <a:rPr lang="en-US" sz="2400" b="1" dirty="0"/>
              <a:t> value</a:t>
            </a:r>
            <a:r>
              <a:rPr lang="pl-PL" sz="2400" b="1" dirty="0"/>
              <a:t> </a:t>
            </a:r>
            <a:r>
              <a:rPr lang="en-US" sz="2400" b="1" dirty="0"/>
              <a:t>p</a:t>
            </a:r>
            <a:r>
              <a:rPr lang="pl-PL" sz="2400" b="1" dirty="0"/>
              <a:t>roblem</a:t>
            </a:r>
            <a:endParaRPr lang="en-GB" sz="2400" b="1" dirty="0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5A228D8A-C0AC-B2BD-6796-4C5087D68DBF}"/>
              </a:ext>
            </a:extLst>
          </p:cNvPr>
          <p:cNvGrpSpPr/>
          <p:nvPr/>
        </p:nvGrpSpPr>
        <p:grpSpPr>
          <a:xfrm>
            <a:off x="1795498" y="2348880"/>
            <a:ext cx="3776843" cy="2808312"/>
            <a:chOff x="5580112" y="2132856"/>
            <a:chExt cx="3477230" cy="2585532"/>
          </a:xfrm>
        </p:grpSpPr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289EDCDA-D7CC-F3D9-4817-F3ECB480E12A}"/>
                </a:ext>
              </a:extLst>
            </p:cNvPr>
            <p:cNvCxnSpPr>
              <a:stCxn id="398" idx="0"/>
              <a:endCxn id="397" idx="4"/>
            </p:cNvCxnSpPr>
            <p:nvPr/>
          </p:nvCxnSpPr>
          <p:spPr>
            <a:xfrm flipH="1" flipV="1">
              <a:off x="8268913" y="3574225"/>
              <a:ext cx="411144" cy="8926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7553CEC9-6F3E-EFE1-286F-D592E2E750FA}"/>
                </a:ext>
              </a:extLst>
            </p:cNvPr>
            <p:cNvCxnSpPr>
              <a:stCxn id="396" idx="2"/>
              <a:endCxn id="395" idx="6"/>
            </p:cNvCxnSpPr>
            <p:nvPr/>
          </p:nvCxnSpPr>
          <p:spPr>
            <a:xfrm flipH="1">
              <a:off x="7746517" y="3907978"/>
              <a:ext cx="105930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52B94501-F203-C5AC-FCC6-E166574DF949}"/>
                </a:ext>
              </a:extLst>
            </p:cNvPr>
            <p:cNvGrpSpPr/>
            <p:nvPr/>
          </p:nvGrpSpPr>
          <p:grpSpPr>
            <a:xfrm>
              <a:off x="5580112" y="2132856"/>
              <a:ext cx="3477230" cy="2585532"/>
              <a:chOff x="5580112" y="2132856"/>
              <a:chExt cx="3477230" cy="2585532"/>
            </a:xfrm>
          </p:grpSpPr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92678905-978D-551A-876F-813A1C437061}"/>
                  </a:ext>
                </a:extLst>
              </p:cNvPr>
              <p:cNvCxnSpPr/>
              <p:nvPr/>
            </p:nvCxnSpPr>
            <p:spPr>
              <a:xfrm flipV="1">
                <a:off x="7961206" y="3996905"/>
                <a:ext cx="881447" cy="506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843A9844-4C32-7088-71BC-ED2A725CC956}"/>
                  </a:ext>
                </a:extLst>
              </p:cNvPr>
              <p:cNvGrpSpPr/>
              <p:nvPr/>
            </p:nvGrpSpPr>
            <p:grpSpPr>
              <a:xfrm>
                <a:off x="5580112" y="2132856"/>
                <a:ext cx="3477230" cy="2585532"/>
                <a:chOff x="5580112" y="2132856"/>
                <a:chExt cx="3477230" cy="2585532"/>
              </a:xfrm>
            </p:grpSpPr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01BFA6FF-7250-97CB-9B5B-288A281D37D5}"/>
                    </a:ext>
                  </a:extLst>
                </p:cNvPr>
                <p:cNvCxnSpPr>
                  <a:stCxn id="401" idx="0"/>
                  <a:endCxn id="392" idx="3"/>
                </p:cNvCxnSpPr>
                <p:nvPr/>
              </p:nvCxnSpPr>
              <p:spPr>
                <a:xfrm flipV="1">
                  <a:off x="6604597" y="2807059"/>
                  <a:ext cx="890397" cy="165980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>
                  <a:extLst>
                    <a:ext uri="{FF2B5EF4-FFF2-40B4-BE49-F238E27FC236}">
                      <a16:creationId xmlns:a16="http://schemas.microsoft.com/office/drawing/2014/main" id="{32773FAE-6D82-7E98-ED47-56001C2ECC98}"/>
                    </a:ext>
                  </a:extLst>
                </p:cNvPr>
                <p:cNvCxnSpPr>
                  <a:stCxn id="399" idx="2"/>
                  <a:endCxn id="401" idx="6"/>
                </p:cNvCxnSpPr>
                <p:nvPr/>
              </p:nvCxnSpPr>
              <p:spPr>
                <a:xfrm flipH="1">
                  <a:off x="6730358" y="4592627"/>
                  <a:ext cx="101616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41A5AAEA-FB5B-95A6-BCC3-1B38B896B1C4}"/>
                    </a:ext>
                  </a:extLst>
                </p:cNvPr>
                <p:cNvSpPr/>
                <p:nvPr/>
              </p:nvSpPr>
              <p:spPr>
                <a:xfrm>
                  <a:off x="6147335" y="2592370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2C210540-35CA-FCCF-07FF-F4241B0BCB93}"/>
                    </a:ext>
                  </a:extLst>
                </p:cNvPr>
                <p:cNvSpPr/>
                <p:nvPr/>
              </p:nvSpPr>
              <p:spPr>
                <a:xfrm>
                  <a:off x="7458159" y="2592370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1BDA7A7D-625F-B2CA-94E9-D0C1D6140002}"/>
                    </a:ext>
                  </a:extLst>
                </p:cNvPr>
                <p:cNvSpPr/>
                <p:nvPr/>
              </p:nvSpPr>
              <p:spPr>
                <a:xfrm>
                  <a:off x="6795491" y="2132856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0E976A3C-5B4A-268F-B491-06A40233EA35}"/>
                    </a:ext>
                  </a:extLst>
                </p:cNvPr>
                <p:cNvSpPr/>
                <p:nvPr/>
              </p:nvSpPr>
              <p:spPr>
                <a:xfrm>
                  <a:off x="6795491" y="3077026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3D9FD730-A40F-4CBB-A3C9-905C055A2434}"/>
                    </a:ext>
                  </a:extLst>
                </p:cNvPr>
                <p:cNvSpPr/>
                <p:nvPr/>
              </p:nvSpPr>
              <p:spPr>
                <a:xfrm>
                  <a:off x="7494994" y="3782216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E2415846-16D1-FC08-60EF-907D5DF6587F}"/>
                    </a:ext>
                  </a:extLst>
                </p:cNvPr>
                <p:cNvSpPr/>
                <p:nvPr/>
              </p:nvSpPr>
              <p:spPr>
                <a:xfrm>
                  <a:off x="8805819" y="3782216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83CD80F9-44CB-3F59-6C69-C5DE4EE346AB}"/>
                    </a:ext>
                  </a:extLst>
                </p:cNvPr>
                <p:cNvSpPr/>
                <p:nvPr/>
              </p:nvSpPr>
              <p:spPr>
                <a:xfrm>
                  <a:off x="8143151" y="3322702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2B951795-F856-7C3C-A843-3B69B4802839}"/>
                    </a:ext>
                  </a:extLst>
                </p:cNvPr>
                <p:cNvSpPr/>
                <p:nvPr/>
              </p:nvSpPr>
              <p:spPr>
                <a:xfrm>
                  <a:off x="8554295" y="4466865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F0CBC786-76F9-32A0-14CB-DC9830396C57}"/>
                    </a:ext>
                  </a:extLst>
                </p:cNvPr>
                <p:cNvSpPr/>
                <p:nvPr/>
              </p:nvSpPr>
              <p:spPr>
                <a:xfrm>
                  <a:off x="7746518" y="4466865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351778AE-E41B-5ACC-F763-1EC66C338AE9}"/>
                    </a:ext>
                  </a:extLst>
                </p:cNvPr>
                <p:cNvSpPr/>
                <p:nvPr/>
              </p:nvSpPr>
              <p:spPr>
                <a:xfrm>
                  <a:off x="5580112" y="4466865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B5404C15-9BA1-158B-4699-5212D0DDC920}"/>
                    </a:ext>
                  </a:extLst>
                </p:cNvPr>
                <p:cNvSpPr/>
                <p:nvPr/>
              </p:nvSpPr>
              <p:spPr>
                <a:xfrm>
                  <a:off x="6478835" y="4466865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74696761-8D2C-8423-C8EE-F0AC9DE47EB4}"/>
                    </a:ext>
                  </a:extLst>
                </p:cNvPr>
                <p:cNvSpPr/>
                <p:nvPr/>
              </p:nvSpPr>
              <p:spPr>
                <a:xfrm>
                  <a:off x="6035172" y="3676328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03" name="Straight Connector 402">
                  <a:extLst>
                    <a:ext uri="{FF2B5EF4-FFF2-40B4-BE49-F238E27FC236}">
                      <a16:creationId xmlns:a16="http://schemas.microsoft.com/office/drawing/2014/main" id="{20672740-58DF-697D-360B-F58DBD69F0BF}"/>
                    </a:ext>
                  </a:extLst>
                </p:cNvPr>
                <p:cNvCxnSpPr>
                  <a:stCxn id="401" idx="2"/>
                  <a:endCxn id="400" idx="6"/>
                </p:cNvCxnSpPr>
                <p:nvPr/>
              </p:nvCxnSpPr>
              <p:spPr>
                <a:xfrm flipH="1">
                  <a:off x="5831635" y="4592626"/>
                  <a:ext cx="647199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7F3F0C6E-7319-F8BB-4DCF-C1FB0E5358F2}"/>
                    </a:ext>
                  </a:extLst>
                </p:cNvPr>
                <p:cNvCxnSpPr>
                  <a:stCxn id="400" idx="7"/>
                  <a:endCxn id="402" idx="3"/>
                </p:cNvCxnSpPr>
                <p:nvPr/>
              </p:nvCxnSpPr>
              <p:spPr>
                <a:xfrm flipV="1">
                  <a:off x="5794800" y="3891017"/>
                  <a:ext cx="277207" cy="6126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C87496DB-4D0A-3687-DE1D-40BAD1EE3BBE}"/>
                    </a:ext>
                  </a:extLst>
                </p:cNvPr>
                <p:cNvCxnSpPr>
                  <a:stCxn id="401" idx="1"/>
                  <a:endCxn id="402" idx="5"/>
                </p:cNvCxnSpPr>
                <p:nvPr/>
              </p:nvCxnSpPr>
              <p:spPr>
                <a:xfrm flipH="1" flipV="1">
                  <a:off x="6249861" y="3891017"/>
                  <a:ext cx="265809" cy="6126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>
                  <a:extLst>
                    <a:ext uri="{FF2B5EF4-FFF2-40B4-BE49-F238E27FC236}">
                      <a16:creationId xmlns:a16="http://schemas.microsoft.com/office/drawing/2014/main" id="{6D715B19-F219-5E36-F3F6-6B4997DF9D79}"/>
                    </a:ext>
                  </a:extLst>
                </p:cNvPr>
                <p:cNvCxnSpPr>
                  <a:stCxn id="392" idx="2"/>
                  <a:endCxn id="391" idx="6"/>
                </p:cNvCxnSpPr>
                <p:nvPr/>
              </p:nvCxnSpPr>
              <p:spPr>
                <a:xfrm flipH="1">
                  <a:off x="6398858" y="2718132"/>
                  <a:ext cx="105930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68C2AB90-5DC1-E6B1-6D34-0BE964D645AD}"/>
                    </a:ext>
                  </a:extLst>
                </p:cNvPr>
                <p:cNvCxnSpPr>
                  <a:stCxn id="391" idx="7"/>
                  <a:endCxn id="393" idx="3"/>
                </p:cNvCxnSpPr>
                <p:nvPr/>
              </p:nvCxnSpPr>
              <p:spPr>
                <a:xfrm flipV="1">
                  <a:off x="6362023" y="2347544"/>
                  <a:ext cx="470303" cy="28166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F73F76BD-BB44-3AA7-8BB6-0CC4D12E2C9D}"/>
                    </a:ext>
                  </a:extLst>
                </p:cNvPr>
                <p:cNvCxnSpPr>
                  <a:stCxn id="392" idx="1"/>
                  <a:endCxn id="393" idx="5"/>
                </p:cNvCxnSpPr>
                <p:nvPr/>
              </p:nvCxnSpPr>
              <p:spPr>
                <a:xfrm flipH="1" flipV="1">
                  <a:off x="7010180" y="2347544"/>
                  <a:ext cx="484814" cy="28166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681DAF94-5482-0DDF-BD79-8873B9353B3F}"/>
                    </a:ext>
                  </a:extLst>
                </p:cNvPr>
                <p:cNvCxnSpPr>
                  <a:stCxn id="394" idx="1"/>
                  <a:endCxn id="391" idx="5"/>
                </p:cNvCxnSpPr>
                <p:nvPr/>
              </p:nvCxnSpPr>
              <p:spPr>
                <a:xfrm flipH="1" flipV="1">
                  <a:off x="6362023" y="2807059"/>
                  <a:ext cx="470303" cy="30680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F591B21E-5C9C-8402-209E-5FEA8E828CCD}"/>
                    </a:ext>
                  </a:extLst>
                </p:cNvPr>
                <p:cNvCxnSpPr>
                  <a:stCxn id="402" idx="0"/>
                  <a:endCxn id="391" idx="4"/>
                </p:cNvCxnSpPr>
                <p:nvPr/>
              </p:nvCxnSpPr>
              <p:spPr>
                <a:xfrm flipV="1">
                  <a:off x="6160934" y="2843894"/>
                  <a:ext cx="112163" cy="83243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>
                  <a:extLst>
                    <a:ext uri="{FF2B5EF4-FFF2-40B4-BE49-F238E27FC236}">
                      <a16:creationId xmlns:a16="http://schemas.microsoft.com/office/drawing/2014/main" id="{A2FC58AD-0732-A796-954B-E4E3D3D4FE13}"/>
                    </a:ext>
                  </a:extLst>
                </p:cNvPr>
                <p:cNvCxnSpPr>
                  <a:stCxn id="395" idx="7"/>
                  <a:endCxn id="397" idx="3"/>
                </p:cNvCxnSpPr>
                <p:nvPr/>
              </p:nvCxnSpPr>
              <p:spPr>
                <a:xfrm flipV="1">
                  <a:off x="7709683" y="3537391"/>
                  <a:ext cx="470303" cy="28166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A491DF64-FBA6-B2E4-1EEE-CACE104DC586}"/>
                    </a:ext>
                  </a:extLst>
                </p:cNvPr>
                <p:cNvCxnSpPr>
                  <a:stCxn id="396" idx="1"/>
                  <a:endCxn id="397" idx="5"/>
                </p:cNvCxnSpPr>
                <p:nvPr/>
              </p:nvCxnSpPr>
              <p:spPr>
                <a:xfrm flipH="1" flipV="1">
                  <a:off x="8357839" y="3537391"/>
                  <a:ext cx="484814" cy="28166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856E3704-7662-E7A9-5529-1415DD27F0A9}"/>
                    </a:ext>
                  </a:extLst>
                </p:cNvPr>
                <p:cNvCxnSpPr>
                  <a:stCxn id="398" idx="7"/>
                  <a:endCxn id="396" idx="4"/>
                </p:cNvCxnSpPr>
                <p:nvPr/>
              </p:nvCxnSpPr>
              <p:spPr>
                <a:xfrm flipV="1">
                  <a:off x="8768983" y="4033740"/>
                  <a:ext cx="162597" cy="4699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B242D5BD-4DA7-743A-2795-1B9C3EDD48FD}"/>
                    </a:ext>
                  </a:extLst>
                </p:cNvPr>
                <p:cNvCxnSpPr>
                  <a:stCxn id="399" idx="1"/>
                  <a:endCxn id="395" idx="4"/>
                </p:cNvCxnSpPr>
                <p:nvPr/>
              </p:nvCxnSpPr>
              <p:spPr>
                <a:xfrm flipH="1" flipV="1">
                  <a:off x="7620756" y="4033740"/>
                  <a:ext cx="162597" cy="4699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DC339A-2C38-B0F2-C7F9-309DA5816ECB}"/>
                    </a:ext>
                  </a:extLst>
                </p:cNvPr>
                <p:cNvCxnSpPr>
                  <a:stCxn id="399" idx="0"/>
                  <a:endCxn id="397" idx="4"/>
                </p:cNvCxnSpPr>
                <p:nvPr/>
              </p:nvCxnSpPr>
              <p:spPr>
                <a:xfrm flipV="1">
                  <a:off x="7872279" y="3574226"/>
                  <a:ext cx="396633" cy="89263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D16DC261-2969-DEF6-1F99-8B44CA0D1B81}"/>
                    </a:ext>
                  </a:extLst>
                </p:cNvPr>
                <p:cNvCxnSpPr>
                  <a:stCxn id="395" idx="2"/>
                  <a:endCxn id="401" idx="7"/>
                </p:cNvCxnSpPr>
                <p:nvPr/>
              </p:nvCxnSpPr>
              <p:spPr>
                <a:xfrm flipH="1">
                  <a:off x="6693523" y="3907978"/>
                  <a:ext cx="801471" cy="59572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539A5F46-FAF3-12EC-305D-01F0A347B752}"/>
                    </a:ext>
                  </a:extLst>
                </p:cNvPr>
                <p:cNvCxnSpPr>
                  <a:stCxn id="397" idx="1"/>
                  <a:endCxn id="392" idx="5"/>
                </p:cNvCxnSpPr>
                <p:nvPr/>
              </p:nvCxnSpPr>
              <p:spPr>
                <a:xfrm flipH="1" flipV="1">
                  <a:off x="7672848" y="2807059"/>
                  <a:ext cx="507138" cy="55247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id="{21A13AA6-18EE-7B26-EABF-CF37B795E12C}"/>
                    </a:ext>
                  </a:extLst>
                </p:cNvPr>
                <p:cNvCxnSpPr>
                  <a:stCxn id="395" idx="1"/>
                  <a:endCxn id="394" idx="5"/>
                </p:cNvCxnSpPr>
                <p:nvPr/>
              </p:nvCxnSpPr>
              <p:spPr>
                <a:xfrm flipH="1" flipV="1">
                  <a:off x="7010180" y="3291714"/>
                  <a:ext cx="521649" cy="52733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71E842E2-179E-B969-1C1D-9B208C538C3E}"/>
                    </a:ext>
                  </a:extLst>
                </p:cNvPr>
                <p:cNvCxnSpPr>
                  <a:stCxn id="402" idx="7"/>
                  <a:endCxn id="394" idx="3"/>
                </p:cNvCxnSpPr>
                <p:nvPr/>
              </p:nvCxnSpPr>
              <p:spPr>
                <a:xfrm flipV="1">
                  <a:off x="6249861" y="3291714"/>
                  <a:ext cx="582466" cy="42144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20" name="Right Arrow 183">
            <a:extLst>
              <a:ext uri="{FF2B5EF4-FFF2-40B4-BE49-F238E27FC236}">
                <a16:creationId xmlns:a16="http://schemas.microsoft.com/office/drawing/2014/main" id="{44B591AB-83F1-A3BC-A3CB-A7983E552745}"/>
              </a:ext>
            </a:extLst>
          </p:cNvPr>
          <p:cNvSpPr/>
          <p:nvPr/>
        </p:nvSpPr>
        <p:spPr>
          <a:xfrm>
            <a:off x="5716506" y="2820671"/>
            <a:ext cx="878327" cy="69033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A198A91D-0AC8-BA01-2BEF-B50E3BA39245}"/>
              </a:ext>
            </a:extLst>
          </p:cNvPr>
          <p:cNvGrpSpPr/>
          <p:nvPr/>
        </p:nvGrpSpPr>
        <p:grpSpPr>
          <a:xfrm>
            <a:off x="6571599" y="1263607"/>
            <a:ext cx="3776843" cy="3927245"/>
            <a:chOff x="5047598" y="1263606"/>
            <a:chExt cx="3776843" cy="3927245"/>
          </a:xfrm>
        </p:grpSpPr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CD668186-FDF5-4301-19CA-D0E1E1402819}"/>
                </a:ext>
              </a:extLst>
            </p:cNvPr>
            <p:cNvGrpSpPr/>
            <p:nvPr/>
          </p:nvGrpSpPr>
          <p:grpSpPr>
            <a:xfrm>
              <a:off x="5047598" y="2382539"/>
              <a:ext cx="3776843" cy="2808312"/>
              <a:chOff x="5580112" y="2132856"/>
              <a:chExt cx="3477230" cy="2585532"/>
            </a:xfrm>
          </p:grpSpPr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9DB2AE5E-E640-5674-E0A8-79D49EC99725}"/>
                  </a:ext>
                </a:extLst>
              </p:cNvPr>
              <p:cNvCxnSpPr>
                <a:stCxn id="470" idx="0"/>
                <a:endCxn id="469" idx="4"/>
              </p:cNvCxnSpPr>
              <p:nvPr/>
            </p:nvCxnSpPr>
            <p:spPr>
              <a:xfrm flipH="1" flipV="1">
                <a:off x="8268913" y="3574225"/>
                <a:ext cx="411144" cy="8926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4D9288F8-AD17-2F17-EC0A-97A7793BA53F}"/>
                  </a:ext>
                </a:extLst>
              </p:cNvPr>
              <p:cNvCxnSpPr>
                <a:stCxn id="468" idx="2"/>
                <a:endCxn id="467" idx="6"/>
              </p:cNvCxnSpPr>
              <p:nvPr/>
            </p:nvCxnSpPr>
            <p:spPr>
              <a:xfrm flipH="1">
                <a:off x="7746517" y="3907978"/>
                <a:ext cx="105930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214F9F5F-15F7-C80D-E827-6C398DFFD446}"/>
                  </a:ext>
                </a:extLst>
              </p:cNvPr>
              <p:cNvGrpSpPr/>
              <p:nvPr/>
            </p:nvGrpSpPr>
            <p:grpSpPr>
              <a:xfrm>
                <a:off x="5580112" y="2132856"/>
                <a:ext cx="3477230" cy="2585532"/>
                <a:chOff x="5580112" y="2132856"/>
                <a:chExt cx="3477230" cy="2585532"/>
              </a:xfrm>
            </p:grpSpPr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22F798B4-605E-DA9F-5D04-C293DB3E030D}"/>
                    </a:ext>
                  </a:extLst>
                </p:cNvPr>
                <p:cNvCxnSpPr/>
                <p:nvPr/>
              </p:nvCxnSpPr>
              <p:spPr>
                <a:xfrm flipV="1">
                  <a:off x="7961206" y="3996905"/>
                  <a:ext cx="881447" cy="50679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60" name="Group 459">
                  <a:extLst>
                    <a:ext uri="{FF2B5EF4-FFF2-40B4-BE49-F238E27FC236}">
                      <a16:creationId xmlns:a16="http://schemas.microsoft.com/office/drawing/2014/main" id="{2D7974C7-5C5F-3C6F-E563-1846E3BBAB03}"/>
                    </a:ext>
                  </a:extLst>
                </p:cNvPr>
                <p:cNvGrpSpPr/>
                <p:nvPr/>
              </p:nvGrpSpPr>
              <p:grpSpPr>
                <a:xfrm>
                  <a:off x="5580112" y="2132856"/>
                  <a:ext cx="3477230" cy="2585532"/>
                  <a:chOff x="5580112" y="2132856"/>
                  <a:chExt cx="3477230" cy="2585532"/>
                </a:xfrm>
              </p:grpSpPr>
              <p:cxnSp>
                <p:nvCxnSpPr>
                  <p:cNvPr id="461" name="Straight Connector 460">
                    <a:extLst>
                      <a:ext uri="{FF2B5EF4-FFF2-40B4-BE49-F238E27FC236}">
                        <a16:creationId xmlns:a16="http://schemas.microsoft.com/office/drawing/2014/main" id="{D5F68CBC-D50B-EA28-30E5-191782EFA314}"/>
                      </a:ext>
                    </a:extLst>
                  </p:cNvPr>
                  <p:cNvCxnSpPr>
                    <a:stCxn id="473" idx="0"/>
                    <a:endCxn id="464" idx="3"/>
                  </p:cNvCxnSpPr>
                  <p:nvPr/>
                </p:nvCxnSpPr>
                <p:spPr>
                  <a:xfrm flipV="1">
                    <a:off x="6604597" y="2807059"/>
                    <a:ext cx="890397" cy="165980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2" name="Straight Connector 461">
                    <a:extLst>
                      <a:ext uri="{FF2B5EF4-FFF2-40B4-BE49-F238E27FC236}">
                        <a16:creationId xmlns:a16="http://schemas.microsoft.com/office/drawing/2014/main" id="{D5BA6753-DA93-C3E1-5F4D-B8EFCED809A0}"/>
                      </a:ext>
                    </a:extLst>
                  </p:cNvPr>
                  <p:cNvCxnSpPr>
                    <a:stCxn id="471" idx="2"/>
                    <a:endCxn id="473" idx="6"/>
                  </p:cNvCxnSpPr>
                  <p:nvPr/>
                </p:nvCxnSpPr>
                <p:spPr>
                  <a:xfrm flipH="1">
                    <a:off x="6730358" y="4592627"/>
                    <a:ext cx="101616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3" name="Oval 462">
                    <a:extLst>
                      <a:ext uri="{FF2B5EF4-FFF2-40B4-BE49-F238E27FC236}">
                        <a16:creationId xmlns:a16="http://schemas.microsoft.com/office/drawing/2014/main" id="{C44E39D6-22FB-17B1-2466-C2E2D460E797}"/>
                      </a:ext>
                    </a:extLst>
                  </p:cNvPr>
                  <p:cNvSpPr/>
                  <p:nvPr/>
                </p:nvSpPr>
                <p:spPr>
                  <a:xfrm>
                    <a:off x="6147335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64" name="Oval 463">
                    <a:extLst>
                      <a:ext uri="{FF2B5EF4-FFF2-40B4-BE49-F238E27FC236}">
                        <a16:creationId xmlns:a16="http://schemas.microsoft.com/office/drawing/2014/main" id="{A7B1E6D8-2843-83CC-B580-853DEE9520DC}"/>
                      </a:ext>
                    </a:extLst>
                  </p:cNvPr>
                  <p:cNvSpPr/>
                  <p:nvPr/>
                </p:nvSpPr>
                <p:spPr>
                  <a:xfrm>
                    <a:off x="7458159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65" name="Oval 464">
                    <a:extLst>
                      <a:ext uri="{FF2B5EF4-FFF2-40B4-BE49-F238E27FC236}">
                        <a16:creationId xmlns:a16="http://schemas.microsoft.com/office/drawing/2014/main" id="{24B42D19-5F4A-9C8B-88FA-DFA6129B049A}"/>
                      </a:ext>
                    </a:extLst>
                  </p:cNvPr>
                  <p:cNvSpPr/>
                  <p:nvPr/>
                </p:nvSpPr>
                <p:spPr>
                  <a:xfrm>
                    <a:off x="6795491" y="213285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66" name="Oval 465">
                    <a:extLst>
                      <a:ext uri="{FF2B5EF4-FFF2-40B4-BE49-F238E27FC236}">
                        <a16:creationId xmlns:a16="http://schemas.microsoft.com/office/drawing/2014/main" id="{D9F7B11D-56A5-F104-624B-F8737F39550F}"/>
                      </a:ext>
                    </a:extLst>
                  </p:cNvPr>
                  <p:cNvSpPr/>
                  <p:nvPr/>
                </p:nvSpPr>
                <p:spPr>
                  <a:xfrm>
                    <a:off x="6795491" y="307702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67" name="Oval 466">
                    <a:extLst>
                      <a:ext uri="{FF2B5EF4-FFF2-40B4-BE49-F238E27FC236}">
                        <a16:creationId xmlns:a16="http://schemas.microsoft.com/office/drawing/2014/main" id="{EDF44B9C-954F-492D-1299-B32B3D895C0B}"/>
                      </a:ext>
                    </a:extLst>
                  </p:cNvPr>
                  <p:cNvSpPr/>
                  <p:nvPr/>
                </p:nvSpPr>
                <p:spPr>
                  <a:xfrm>
                    <a:off x="7494994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68" name="Oval 467">
                    <a:extLst>
                      <a:ext uri="{FF2B5EF4-FFF2-40B4-BE49-F238E27FC236}">
                        <a16:creationId xmlns:a16="http://schemas.microsoft.com/office/drawing/2014/main" id="{D92553F9-0A46-4BEA-CE38-5546F99074CD}"/>
                      </a:ext>
                    </a:extLst>
                  </p:cNvPr>
                  <p:cNvSpPr/>
                  <p:nvPr/>
                </p:nvSpPr>
                <p:spPr>
                  <a:xfrm>
                    <a:off x="8805819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69" name="Oval 468">
                    <a:extLst>
                      <a:ext uri="{FF2B5EF4-FFF2-40B4-BE49-F238E27FC236}">
                        <a16:creationId xmlns:a16="http://schemas.microsoft.com/office/drawing/2014/main" id="{115FAC51-03FB-1E6F-61D3-42F93459FEDF}"/>
                      </a:ext>
                    </a:extLst>
                  </p:cNvPr>
                  <p:cNvSpPr/>
                  <p:nvPr/>
                </p:nvSpPr>
                <p:spPr>
                  <a:xfrm>
                    <a:off x="8143151" y="3322702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70" name="Oval 469">
                    <a:extLst>
                      <a:ext uri="{FF2B5EF4-FFF2-40B4-BE49-F238E27FC236}">
                        <a16:creationId xmlns:a16="http://schemas.microsoft.com/office/drawing/2014/main" id="{84F085FA-91C4-8BC0-962C-91CC52AF0D26}"/>
                      </a:ext>
                    </a:extLst>
                  </p:cNvPr>
                  <p:cNvSpPr/>
                  <p:nvPr/>
                </p:nvSpPr>
                <p:spPr>
                  <a:xfrm>
                    <a:off x="8554295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71" name="Oval 470">
                    <a:extLst>
                      <a:ext uri="{FF2B5EF4-FFF2-40B4-BE49-F238E27FC236}">
                        <a16:creationId xmlns:a16="http://schemas.microsoft.com/office/drawing/2014/main" id="{197164AC-E212-A630-FF69-B807501F0C22}"/>
                      </a:ext>
                    </a:extLst>
                  </p:cNvPr>
                  <p:cNvSpPr/>
                  <p:nvPr/>
                </p:nvSpPr>
                <p:spPr>
                  <a:xfrm>
                    <a:off x="7746518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72" name="Oval 471">
                    <a:extLst>
                      <a:ext uri="{FF2B5EF4-FFF2-40B4-BE49-F238E27FC236}">
                        <a16:creationId xmlns:a16="http://schemas.microsoft.com/office/drawing/2014/main" id="{C2EC34DF-D156-0732-37AC-ED863866724B}"/>
                      </a:ext>
                    </a:extLst>
                  </p:cNvPr>
                  <p:cNvSpPr/>
                  <p:nvPr/>
                </p:nvSpPr>
                <p:spPr>
                  <a:xfrm>
                    <a:off x="5580112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73" name="Oval 472">
                    <a:extLst>
                      <a:ext uri="{FF2B5EF4-FFF2-40B4-BE49-F238E27FC236}">
                        <a16:creationId xmlns:a16="http://schemas.microsoft.com/office/drawing/2014/main" id="{DA4B3AA1-FC40-AB91-DAC2-F8CC7CF8A2DB}"/>
                      </a:ext>
                    </a:extLst>
                  </p:cNvPr>
                  <p:cNvSpPr/>
                  <p:nvPr/>
                </p:nvSpPr>
                <p:spPr>
                  <a:xfrm>
                    <a:off x="6478835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74" name="Oval 473">
                    <a:extLst>
                      <a:ext uri="{FF2B5EF4-FFF2-40B4-BE49-F238E27FC236}">
                        <a16:creationId xmlns:a16="http://schemas.microsoft.com/office/drawing/2014/main" id="{7EAE6268-A8BD-CD35-6709-027BFB0868F6}"/>
                      </a:ext>
                    </a:extLst>
                  </p:cNvPr>
                  <p:cNvSpPr/>
                  <p:nvPr/>
                </p:nvSpPr>
                <p:spPr>
                  <a:xfrm>
                    <a:off x="6035172" y="3676328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475" name="Straight Connector 474">
                    <a:extLst>
                      <a:ext uri="{FF2B5EF4-FFF2-40B4-BE49-F238E27FC236}">
                        <a16:creationId xmlns:a16="http://schemas.microsoft.com/office/drawing/2014/main" id="{9256A2DD-9017-487A-764B-0882154E84B4}"/>
                      </a:ext>
                    </a:extLst>
                  </p:cNvPr>
                  <p:cNvCxnSpPr>
                    <a:stCxn id="473" idx="2"/>
                    <a:endCxn id="472" idx="6"/>
                  </p:cNvCxnSpPr>
                  <p:nvPr/>
                </p:nvCxnSpPr>
                <p:spPr>
                  <a:xfrm flipH="1">
                    <a:off x="5831635" y="4592626"/>
                    <a:ext cx="64719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6" name="Straight Connector 475">
                    <a:extLst>
                      <a:ext uri="{FF2B5EF4-FFF2-40B4-BE49-F238E27FC236}">
                        <a16:creationId xmlns:a16="http://schemas.microsoft.com/office/drawing/2014/main" id="{007F0CDC-D4B1-B47A-94D1-AAFBDEBFED01}"/>
                      </a:ext>
                    </a:extLst>
                  </p:cNvPr>
                  <p:cNvCxnSpPr>
                    <a:stCxn id="472" idx="7"/>
                    <a:endCxn id="474" idx="3"/>
                  </p:cNvCxnSpPr>
                  <p:nvPr/>
                </p:nvCxnSpPr>
                <p:spPr>
                  <a:xfrm flipV="1">
                    <a:off x="5794800" y="3891017"/>
                    <a:ext cx="277207" cy="612683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7" name="Straight Connector 476">
                    <a:extLst>
                      <a:ext uri="{FF2B5EF4-FFF2-40B4-BE49-F238E27FC236}">
                        <a16:creationId xmlns:a16="http://schemas.microsoft.com/office/drawing/2014/main" id="{40A1E31A-ACB9-EEC0-C7DC-F5AC5BAE2A2F}"/>
                      </a:ext>
                    </a:extLst>
                  </p:cNvPr>
                  <p:cNvCxnSpPr>
                    <a:stCxn id="473" idx="1"/>
                    <a:endCxn id="474" idx="5"/>
                  </p:cNvCxnSpPr>
                  <p:nvPr/>
                </p:nvCxnSpPr>
                <p:spPr>
                  <a:xfrm flipH="1" flipV="1">
                    <a:off x="6249861" y="3891017"/>
                    <a:ext cx="265809" cy="612683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8" name="Straight Connector 477">
                    <a:extLst>
                      <a:ext uri="{FF2B5EF4-FFF2-40B4-BE49-F238E27FC236}">
                        <a16:creationId xmlns:a16="http://schemas.microsoft.com/office/drawing/2014/main" id="{1D44E56C-17F5-5A15-6980-6FEF3E43346A}"/>
                      </a:ext>
                    </a:extLst>
                  </p:cNvPr>
                  <p:cNvCxnSpPr>
                    <a:stCxn id="464" idx="2"/>
                    <a:endCxn id="463" idx="6"/>
                  </p:cNvCxnSpPr>
                  <p:nvPr/>
                </p:nvCxnSpPr>
                <p:spPr>
                  <a:xfrm flipH="1">
                    <a:off x="6398858" y="2718132"/>
                    <a:ext cx="105930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9" name="Straight Connector 478">
                    <a:extLst>
                      <a:ext uri="{FF2B5EF4-FFF2-40B4-BE49-F238E27FC236}">
                        <a16:creationId xmlns:a16="http://schemas.microsoft.com/office/drawing/2014/main" id="{67CDCA00-CFFF-09EB-45A1-94B96ECF92BC}"/>
                      </a:ext>
                    </a:extLst>
                  </p:cNvPr>
                  <p:cNvCxnSpPr>
                    <a:stCxn id="463" idx="7"/>
                    <a:endCxn id="465" idx="3"/>
                  </p:cNvCxnSpPr>
                  <p:nvPr/>
                </p:nvCxnSpPr>
                <p:spPr>
                  <a:xfrm flipV="1">
                    <a:off x="6362023" y="2347544"/>
                    <a:ext cx="470303" cy="28166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0" name="Straight Connector 479">
                    <a:extLst>
                      <a:ext uri="{FF2B5EF4-FFF2-40B4-BE49-F238E27FC236}">
                        <a16:creationId xmlns:a16="http://schemas.microsoft.com/office/drawing/2014/main" id="{E0B91A7A-57D2-7AEE-03F2-62041104C7B9}"/>
                      </a:ext>
                    </a:extLst>
                  </p:cNvPr>
                  <p:cNvCxnSpPr>
                    <a:stCxn id="464" idx="1"/>
                    <a:endCxn id="465" idx="5"/>
                  </p:cNvCxnSpPr>
                  <p:nvPr/>
                </p:nvCxnSpPr>
                <p:spPr>
                  <a:xfrm flipH="1" flipV="1">
                    <a:off x="7010180" y="2347544"/>
                    <a:ext cx="484814" cy="28166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" name="Straight Connector 480">
                    <a:extLst>
                      <a:ext uri="{FF2B5EF4-FFF2-40B4-BE49-F238E27FC236}">
                        <a16:creationId xmlns:a16="http://schemas.microsoft.com/office/drawing/2014/main" id="{F2B0F13B-BD5B-E4EC-1CEF-7D571F194CD6}"/>
                      </a:ext>
                    </a:extLst>
                  </p:cNvPr>
                  <p:cNvCxnSpPr>
                    <a:stCxn id="466" idx="1"/>
                    <a:endCxn id="463" idx="5"/>
                  </p:cNvCxnSpPr>
                  <p:nvPr/>
                </p:nvCxnSpPr>
                <p:spPr>
                  <a:xfrm flipH="1" flipV="1">
                    <a:off x="6362023" y="2807059"/>
                    <a:ext cx="470303" cy="30680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" name="Straight Connector 481">
                    <a:extLst>
                      <a:ext uri="{FF2B5EF4-FFF2-40B4-BE49-F238E27FC236}">
                        <a16:creationId xmlns:a16="http://schemas.microsoft.com/office/drawing/2014/main" id="{9B59D6FE-79F7-102F-4014-954270A78B46}"/>
                      </a:ext>
                    </a:extLst>
                  </p:cNvPr>
                  <p:cNvCxnSpPr>
                    <a:stCxn id="474" idx="0"/>
                    <a:endCxn id="463" idx="4"/>
                  </p:cNvCxnSpPr>
                  <p:nvPr/>
                </p:nvCxnSpPr>
                <p:spPr>
                  <a:xfrm flipV="1">
                    <a:off x="6160934" y="2843894"/>
                    <a:ext cx="112163" cy="83243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" name="Straight Connector 482">
                    <a:extLst>
                      <a:ext uri="{FF2B5EF4-FFF2-40B4-BE49-F238E27FC236}">
                        <a16:creationId xmlns:a16="http://schemas.microsoft.com/office/drawing/2014/main" id="{88758A00-235B-6EAD-32C9-9CE0205C4567}"/>
                      </a:ext>
                    </a:extLst>
                  </p:cNvPr>
                  <p:cNvCxnSpPr>
                    <a:stCxn id="467" idx="7"/>
                    <a:endCxn id="469" idx="3"/>
                  </p:cNvCxnSpPr>
                  <p:nvPr/>
                </p:nvCxnSpPr>
                <p:spPr>
                  <a:xfrm flipV="1">
                    <a:off x="7709683" y="3537391"/>
                    <a:ext cx="470303" cy="28166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Straight Connector 483">
                    <a:extLst>
                      <a:ext uri="{FF2B5EF4-FFF2-40B4-BE49-F238E27FC236}">
                        <a16:creationId xmlns:a16="http://schemas.microsoft.com/office/drawing/2014/main" id="{8A1CB803-5D9D-9A13-EC9F-C9B93BDCF82F}"/>
                      </a:ext>
                    </a:extLst>
                  </p:cNvPr>
                  <p:cNvCxnSpPr>
                    <a:stCxn id="468" idx="1"/>
                    <a:endCxn id="469" idx="5"/>
                  </p:cNvCxnSpPr>
                  <p:nvPr/>
                </p:nvCxnSpPr>
                <p:spPr>
                  <a:xfrm flipH="1" flipV="1">
                    <a:off x="8357839" y="3537391"/>
                    <a:ext cx="484814" cy="28166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5" name="Straight Connector 484">
                    <a:extLst>
                      <a:ext uri="{FF2B5EF4-FFF2-40B4-BE49-F238E27FC236}">
                        <a16:creationId xmlns:a16="http://schemas.microsoft.com/office/drawing/2014/main" id="{68DEF818-52E6-B25A-0E96-E20BF646B4AB}"/>
                      </a:ext>
                    </a:extLst>
                  </p:cNvPr>
                  <p:cNvCxnSpPr>
                    <a:stCxn id="470" idx="7"/>
                    <a:endCxn id="468" idx="4"/>
                  </p:cNvCxnSpPr>
                  <p:nvPr/>
                </p:nvCxnSpPr>
                <p:spPr>
                  <a:xfrm flipV="1">
                    <a:off x="8768983" y="4033740"/>
                    <a:ext cx="162597" cy="46996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6" name="Straight Connector 485">
                    <a:extLst>
                      <a:ext uri="{FF2B5EF4-FFF2-40B4-BE49-F238E27FC236}">
                        <a16:creationId xmlns:a16="http://schemas.microsoft.com/office/drawing/2014/main" id="{850BFC1C-3189-4513-749C-8E5A983B6460}"/>
                      </a:ext>
                    </a:extLst>
                  </p:cNvPr>
                  <p:cNvCxnSpPr>
                    <a:stCxn id="471" idx="1"/>
                    <a:endCxn id="467" idx="4"/>
                  </p:cNvCxnSpPr>
                  <p:nvPr/>
                </p:nvCxnSpPr>
                <p:spPr>
                  <a:xfrm flipH="1" flipV="1">
                    <a:off x="7620756" y="4033740"/>
                    <a:ext cx="162597" cy="46996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6787EDAE-A541-343B-EB0D-B2A6BEF24DAD}"/>
                      </a:ext>
                    </a:extLst>
                  </p:cNvPr>
                  <p:cNvCxnSpPr>
                    <a:stCxn id="471" idx="0"/>
                    <a:endCxn id="469" idx="4"/>
                  </p:cNvCxnSpPr>
                  <p:nvPr/>
                </p:nvCxnSpPr>
                <p:spPr>
                  <a:xfrm flipV="1">
                    <a:off x="7872279" y="3574226"/>
                    <a:ext cx="396633" cy="89263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Straight Connector 487">
                    <a:extLst>
                      <a:ext uri="{FF2B5EF4-FFF2-40B4-BE49-F238E27FC236}">
                        <a16:creationId xmlns:a16="http://schemas.microsoft.com/office/drawing/2014/main" id="{A1D95FE7-2844-469A-FBED-E122C1657C2C}"/>
                      </a:ext>
                    </a:extLst>
                  </p:cNvPr>
                  <p:cNvCxnSpPr>
                    <a:stCxn id="467" idx="2"/>
                    <a:endCxn id="473" idx="7"/>
                  </p:cNvCxnSpPr>
                  <p:nvPr/>
                </p:nvCxnSpPr>
                <p:spPr>
                  <a:xfrm flipH="1">
                    <a:off x="6693523" y="3907978"/>
                    <a:ext cx="801471" cy="59572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Straight Connector 488">
                    <a:extLst>
                      <a:ext uri="{FF2B5EF4-FFF2-40B4-BE49-F238E27FC236}">
                        <a16:creationId xmlns:a16="http://schemas.microsoft.com/office/drawing/2014/main" id="{DA8DF70E-64E3-FE16-F238-EBFA42968AEC}"/>
                      </a:ext>
                    </a:extLst>
                  </p:cNvPr>
                  <p:cNvCxnSpPr>
                    <a:stCxn id="469" idx="1"/>
                    <a:endCxn id="464" idx="5"/>
                  </p:cNvCxnSpPr>
                  <p:nvPr/>
                </p:nvCxnSpPr>
                <p:spPr>
                  <a:xfrm flipH="1" flipV="1">
                    <a:off x="7672848" y="2807059"/>
                    <a:ext cx="507138" cy="55247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Straight Connector 489">
                    <a:extLst>
                      <a:ext uri="{FF2B5EF4-FFF2-40B4-BE49-F238E27FC236}">
                        <a16:creationId xmlns:a16="http://schemas.microsoft.com/office/drawing/2014/main" id="{17137679-39F3-A328-9945-25B74612A639}"/>
                      </a:ext>
                    </a:extLst>
                  </p:cNvPr>
                  <p:cNvCxnSpPr>
                    <a:stCxn id="467" idx="1"/>
                    <a:endCxn id="466" idx="5"/>
                  </p:cNvCxnSpPr>
                  <p:nvPr/>
                </p:nvCxnSpPr>
                <p:spPr>
                  <a:xfrm flipH="1" flipV="1">
                    <a:off x="7010180" y="3291714"/>
                    <a:ext cx="521649" cy="52733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1" name="Straight Connector 490">
                    <a:extLst>
                      <a:ext uri="{FF2B5EF4-FFF2-40B4-BE49-F238E27FC236}">
                        <a16:creationId xmlns:a16="http://schemas.microsoft.com/office/drawing/2014/main" id="{208D5DB2-17F5-B57C-99D6-44D59F66BA50}"/>
                      </a:ext>
                    </a:extLst>
                  </p:cNvPr>
                  <p:cNvCxnSpPr>
                    <a:stCxn id="474" idx="7"/>
                    <a:endCxn id="466" idx="3"/>
                  </p:cNvCxnSpPr>
                  <p:nvPr/>
                </p:nvCxnSpPr>
                <p:spPr>
                  <a:xfrm flipV="1">
                    <a:off x="6249861" y="3291714"/>
                    <a:ext cx="582466" cy="42144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3" name="TextBox 422">
                  <a:extLst>
                    <a:ext uri="{FF2B5EF4-FFF2-40B4-BE49-F238E27FC236}">
                      <a16:creationId xmlns:a16="http://schemas.microsoft.com/office/drawing/2014/main" id="{ED78DDC8-E2DA-DFE9-6DC6-C8AC76EFA93A}"/>
                    </a:ext>
                  </a:extLst>
                </p:cNvPr>
                <p:cNvSpPr txBox="1"/>
                <p:nvPr/>
              </p:nvSpPr>
              <p:spPr>
                <a:xfrm>
                  <a:off x="5280784" y="1263606"/>
                  <a:ext cx="624530" cy="523220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pl-PL" sz="4800" dirty="0"/>
                </a:p>
              </p:txBody>
            </p:sp>
          </mc:Choice>
          <mc:Fallback xmlns="">
            <p:sp>
              <p:nvSpPr>
                <p:cNvPr id="423" name="TextBox 422">
                  <a:extLst>
                    <a:ext uri="{FF2B5EF4-FFF2-40B4-BE49-F238E27FC236}">
                      <a16:creationId xmlns:a16="http://schemas.microsoft.com/office/drawing/2014/main" id="{ED78DDC8-E2DA-DFE9-6DC6-C8AC76EFA9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0784" y="1263606"/>
                  <a:ext cx="62453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FD802DEC-5695-2835-72AB-BC7A3CFE3C56}"/>
                </a:ext>
              </a:extLst>
            </p:cNvPr>
            <p:cNvSpPr/>
            <p:nvPr/>
          </p:nvSpPr>
          <p:spPr>
            <a:xfrm>
              <a:off x="5672275" y="1596623"/>
              <a:ext cx="273195" cy="273195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4A02276B-0B9B-1E67-8C41-2DE3F3FA1BA7}"/>
                </a:ext>
              </a:extLst>
            </p:cNvPr>
            <p:cNvSpPr/>
            <p:nvPr/>
          </p:nvSpPr>
          <p:spPr>
            <a:xfrm>
              <a:off x="6367698" y="1602645"/>
              <a:ext cx="273195" cy="2731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5311D167-768E-888A-5D1F-42A3A7BE1EAC}"/>
                </a:ext>
              </a:extLst>
            </p:cNvPr>
            <p:cNvSpPr/>
            <p:nvPr/>
          </p:nvSpPr>
          <p:spPr>
            <a:xfrm>
              <a:off x="7087466" y="1597016"/>
              <a:ext cx="273195" cy="2731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AFF3DC8F-B34F-14A4-47D7-8B9EB18E8221}"/>
                </a:ext>
              </a:extLst>
            </p:cNvPr>
            <p:cNvCxnSpPr>
              <a:stCxn id="463" idx="0"/>
              <a:endCxn id="425" idx="4"/>
            </p:cNvCxnSpPr>
            <p:nvPr/>
          </p:nvCxnSpPr>
          <p:spPr>
            <a:xfrm flipV="1">
              <a:off x="5800293" y="1875840"/>
              <a:ext cx="704003" cy="1005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53AC028D-310B-AA18-B264-CFA0CDFFC4B0}"/>
                </a:ext>
              </a:extLst>
            </p:cNvPr>
            <p:cNvCxnSpPr>
              <a:stCxn id="464" idx="1"/>
              <a:endCxn id="425" idx="4"/>
            </p:cNvCxnSpPr>
            <p:nvPr/>
          </p:nvCxnSpPr>
          <p:spPr>
            <a:xfrm flipH="1" flipV="1">
              <a:off x="6504296" y="1875840"/>
              <a:ext cx="623178" cy="10458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1D26DC0F-455E-357A-1AA4-A7C099AAE668}"/>
                </a:ext>
              </a:extLst>
            </p:cNvPr>
            <p:cNvCxnSpPr>
              <a:stCxn id="425" idx="6"/>
              <a:endCxn id="426" idx="2"/>
            </p:cNvCxnSpPr>
            <p:nvPr/>
          </p:nvCxnSpPr>
          <p:spPr>
            <a:xfrm flipV="1">
              <a:off x="6640893" y="1733614"/>
              <a:ext cx="446573" cy="56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69AEAFE4-4C89-4961-453B-64BA6F6C6AE8}"/>
                </a:ext>
              </a:extLst>
            </p:cNvPr>
            <p:cNvCxnSpPr>
              <a:stCxn id="465" idx="1"/>
              <a:endCxn id="424" idx="5"/>
            </p:cNvCxnSpPr>
            <p:nvPr/>
          </p:nvCxnSpPr>
          <p:spPr>
            <a:xfrm flipH="1" flipV="1">
              <a:off x="5905462" y="1829810"/>
              <a:ext cx="502245" cy="5927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501985AA-ABFB-87B5-440B-671785A63951}"/>
                </a:ext>
              </a:extLst>
            </p:cNvPr>
            <p:cNvCxnSpPr>
              <a:stCxn id="470" idx="0"/>
              <a:endCxn id="469" idx="4"/>
            </p:cNvCxnSpPr>
            <p:nvPr/>
          </p:nvCxnSpPr>
          <p:spPr>
            <a:xfrm flipH="1" flipV="1">
              <a:off x="7968077" y="3948102"/>
              <a:ext cx="446570" cy="96955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34DD5A04-D5D9-26C3-015C-69D7BEA49AC6}"/>
                </a:ext>
              </a:extLst>
            </p:cNvPr>
            <p:cNvCxnSpPr>
              <a:stCxn id="468" idx="2"/>
              <a:endCxn id="467" idx="6"/>
            </p:cNvCxnSpPr>
            <p:nvPr/>
          </p:nvCxnSpPr>
          <p:spPr>
            <a:xfrm flipH="1">
              <a:off x="7400669" y="4310613"/>
              <a:ext cx="1150577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904BF03B-29EB-68EB-A0C3-9DC480CB0A16}"/>
                </a:ext>
              </a:extLst>
            </p:cNvPr>
            <p:cNvCxnSpPr>
              <a:stCxn id="471" idx="7"/>
              <a:endCxn id="468" idx="3"/>
            </p:cNvCxnSpPr>
            <p:nvPr/>
          </p:nvCxnSpPr>
          <p:spPr>
            <a:xfrm flipV="1">
              <a:off x="7633858" y="4407202"/>
              <a:ext cx="957396" cy="550462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B1F199CD-754E-C25B-1045-B3B60EDCF6FE}"/>
                </a:ext>
              </a:extLst>
            </p:cNvPr>
            <p:cNvCxnSpPr>
              <a:stCxn id="473" idx="0"/>
              <a:endCxn id="464" idx="3"/>
            </p:cNvCxnSpPr>
            <p:nvPr/>
          </p:nvCxnSpPr>
          <p:spPr>
            <a:xfrm flipV="1">
              <a:off x="6160357" y="3114834"/>
              <a:ext cx="967117" cy="1802822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57CDB9FE-80D3-679B-C57A-B3C592E372D0}"/>
                </a:ext>
              </a:extLst>
            </p:cNvPr>
            <p:cNvCxnSpPr>
              <a:stCxn id="471" idx="2"/>
              <a:endCxn id="473" idx="6"/>
            </p:cNvCxnSpPr>
            <p:nvPr/>
          </p:nvCxnSpPr>
          <p:spPr>
            <a:xfrm flipH="1">
              <a:off x="6296954" y="5054254"/>
              <a:ext cx="1103717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CA633FDC-A77A-193E-BF4C-FAA7A1AB26FA}"/>
                </a:ext>
              </a:extLst>
            </p:cNvPr>
            <p:cNvCxnSpPr>
              <a:stCxn id="473" idx="2"/>
              <a:endCxn id="472" idx="6"/>
            </p:cNvCxnSpPr>
            <p:nvPr/>
          </p:nvCxnSpPr>
          <p:spPr>
            <a:xfrm flipH="1">
              <a:off x="5320793" y="5054254"/>
              <a:ext cx="70296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AE9CE75E-B818-871D-664F-719738DAAE8D}"/>
                </a:ext>
              </a:extLst>
            </p:cNvPr>
            <p:cNvCxnSpPr>
              <a:stCxn id="472" idx="7"/>
              <a:endCxn id="474" idx="3"/>
            </p:cNvCxnSpPr>
            <p:nvPr/>
          </p:nvCxnSpPr>
          <p:spPr>
            <a:xfrm flipV="1">
              <a:off x="5280785" y="4292190"/>
              <a:ext cx="301091" cy="66547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9FBBA39C-4137-6326-2A4C-AFACFEE6DE29}"/>
                </a:ext>
              </a:extLst>
            </p:cNvPr>
            <p:cNvCxnSpPr>
              <a:stCxn id="473" idx="1"/>
              <a:endCxn id="474" idx="5"/>
            </p:cNvCxnSpPr>
            <p:nvPr/>
          </p:nvCxnSpPr>
          <p:spPr>
            <a:xfrm flipH="1" flipV="1">
              <a:off x="5775055" y="4292190"/>
              <a:ext cx="288712" cy="66547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7D0EE672-DC46-71AD-444F-D5A9B889D3A5}"/>
                </a:ext>
              </a:extLst>
            </p:cNvPr>
            <p:cNvCxnSpPr>
              <a:stCxn id="464" idx="2"/>
              <a:endCxn id="463" idx="6"/>
            </p:cNvCxnSpPr>
            <p:nvPr/>
          </p:nvCxnSpPr>
          <p:spPr>
            <a:xfrm flipH="1">
              <a:off x="5936890" y="3018245"/>
              <a:ext cx="115057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EFEBD0A4-024C-C9C1-BB3F-A2C592691365}"/>
                </a:ext>
              </a:extLst>
            </p:cNvPr>
            <p:cNvCxnSpPr>
              <a:stCxn id="463" idx="7"/>
              <a:endCxn id="465" idx="3"/>
            </p:cNvCxnSpPr>
            <p:nvPr/>
          </p:nvCxnSpPr>
          <p:spPr>
            <a:xfrm flipV="1">
              <a:off x="5896882" y="2615726"/>
              <a:ext cx="510825" cy="305929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4D6465F5-20C7-6723-2488-F3A0C1F76A1E}"/>
                </a:ext>
              </a:extLst>
            </p:cNvPr>
            <p:cNvCxnSpPr>
              <a:stCxn id="464" idx="1"/>
              <a:endCxn id="465" idx="5"/>
            </p:cNvCxnSpPr>
            <p:nvPr/>
          </p:nvCxnSpPr>
          <p:spPr>
            <a:xfrm flipH="1" flipV="1">
              <a:off x="6600886" y="2615726"/>
              <a:ext cx="526588" cy="305929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BAFE4AA7-21A5-56AA-2881-D3E625789945}"/>
                </a:ext>
              </a:extLst>
            </p:cNvPr>
            <p:cNvCxnSpPr>
              <a:stCxn id="466" idx="1"/>
              <a:endCxn id="463" idx="5"/>
            </p:cNvCxnSpPr>
            <p:nvPr/>
          </p:nvCxnSpPr>
          <p:spPr>
            <a:xfrm flipH="1" flipV="1">
              <a:off x="5896882" y="3114834"/>
              <a:ext cx="510825" cy="333237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754E3ABD-B283-48C5-373C-10406AC968BE}"/>
                </a:ext>
              </a:extLst>
            </p:cNvPr>
            <p:cNvCxnSpPr>
              <a:stCxn id="474" idx="0"/>
              <a:endCxn id="463" idx="4"/>
            </p:cNvCxnSpPr>
            <p:nvPr/>
          </p:nvCxnSpPr>
          <p:spPr>
            <a:xfrm flipV="1">
              <a:off x="5678466" y="3154842"/>
              <a:ext cx="121827" cy="904161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0F393AEA-FF1D-7EDF-80BA-A0C26E41D9DA}"/>
                </a:ext>
              </a:extLst>
            </p:cNvPr>
            <p:cNvCxnSpPr>
              <a:stCxn id="467" idx="7"/>
              <a:endCxn id="469" idx="3"/>
            </p:cNvCxnSpPr>
            <p:nvPr/>
          </p:nvCxnSpPr>
          <p:spPr>
            <a:xfrm flipV="1">
              <a:off x="7360661" y="3908094"/>
              <a:ext cx="510826" cy="305929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C5DBE40A-30D5-1D79-8860-4302DE9D386B}"/>
                </a:ext>
              </a:extLst>
            </p:cNvPr>
            <p:cNvCxnSpPr>
              <a:stCxn id="468" idx="1"/>
              <a:endCxn id="469" idx="5"/>
            </p:cNvCxnSpPr>
            <p:nvPr/>
          </p:nvCxnSpPr>
          <p:spPr>
            <a:xfrm flipH="1" flipV="1">
              <a:off x="8064666" y="3908094"/>
              <a:ext cx="526588" cy="305929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2BCC73B4-53B0-C0EB-44B0-7E721BAEF3BA}"/>
                </a:ext>
              </a:extLst>
            </p:cNvPr>
            <p:cNvCxnSpPr>
              <a:stCxn id="470" idx="7"/>
              <a:endCxn id="468" idx="4"/>
            </p:cNvCxnSpPr>
            <p:nvPr/>
          </p:nvCxnSpPr>
          <p:spPr>
            <a:xfrm flipV="1">
              <a:off x="8511236" y="4447210"/>
              <a:ext cx="176608" cy="51045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6C26A49D-F40D-A7E9-DFF3-15F03841F0C1}"/>
                </a:ext>
              </a:extLst>
            </p:cNvPr>
            <p:cNvCxnSpPr>
              <a:stCxn id="471" idx="1"/>
              <a:endCxn id="467" idx="4"/>
            </p:cNvCxnSpPr>
            <p:nvPr/>
          </p:nvCxnSpPr>
          <p:spPr>
            <a:xfrm flipH="1" flipV="1">
              <a:off x="7264072" y="4447210"/>
              <a:ext cx="176607" cy="51045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E5BF711A-04BE-58F9-6243-6F93DD0E04FE}"/>
                </a:ext>
              </a:extLst>
            </p:cNvPr>
            <p:cNvCxnSpPr>
              <a:stCxn id="471" idx="0"/>
              <a:endCxn id="469" idx="4"/>
            </p:cNvCxnSpPr>
            <p:nvPr/>
          </p:nvCxnSpPr>
          <p:spPr>
            <a:xfrm flipV="1">
              <a:off x="7537269" y="3948102"/>
              <a:ext cx="430808" cy="96955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3EE36D44-B439-2D70-628F-709A65E44D43}"/>
                </a:ext>
              </a:extLst>
            </p:cNvPr>
            <p:cNvCxnSpPr>
              <a:stCxn id="467" idx="2"/>
              <a:endCxn id="473" idx="7"/>
            </p:cNvCxnSpPr>
            <p:nvPr/>
          </p:nvCxnSpPr>
          <p:spPr>
            <a:xfrm flipH="1">
              <a:off x="6256946" y="4310613"/>
              <a:ext cx="870528" cy="647051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7CBDDA48-A743-F87C-86E1-6EAF778115F0}"/>
                </a:ext>
              </a:extLst>
            </p:cNvPr>
            <p:cNvCxnSpPr>
              <a:stCxn id="469" idx="1"/>
              <a:endCxn id="464" idx="5"/>
            </p:cNvCxnSpPr>
            <p:nvPr/>
          </p:nvCxnSpPr>
          <p:spPr>
            <a:xfrm flipH="1" flipV="1">
              <a:off x="7320653" y="3114834"/>
              <a:ext cx="550834" cy="600081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C10AF4C2-2E50-D28C-C560-27FC20F0778B}"/>
                </a:ext>
              </a:extLst>
            </p:cNvPr>
            <p:cNvCxnSpPr>
              <a:stCxn id="474" idx="7"/>
              <a:endCxn id="466" idx="3"/>
            </p:cNvCxnSpPr>
            <p:nvPr/>
          </p:nvCxnSpPr>
          <p:spPr>
            <a:xfrm flipV="1">
              <a:off x="5775055" y="3641250"/>
              <a:ext cx="632652" cy="457761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6D524D63-0173-F0CD-C26A-F03D0593A9F8}"/>
                </a:ext>
              </a:extLst>
            </p:cNvPr>
            <p:cNvCxnSpPr>
              <a:stCxn id="463" idx="0"/>
              <a:endCxn id="425" idx="4"/>
            </p:cNvCxnSpPr>
            <p:nvPr/>
          </p:nvCxnSpPr>
          <p:spPr>
            <a:xfrm flipV="1">
              <a:off x="5800293" y="1875840"/>
              <a:ext cx="704003" cy="1005807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06D50B28-B3E3-7E10-2F94-AB4CC2299487}"/>
                </a:ext>
              </a:extLst>
            </p:cNvPr>
            <p:cNvCxnSpPr>
              <a:stCxn id="464" idx="1"/>
              <a:endCxn id="425" idx="4"/>
            </p:cNvCxnSpPr>
            <p:nvPr/>
          </p:nvCxnSpPr>
          <p:spPr>
            <a:xfrm flipH="1" flipV="1">
              <a:off x="6504296" y="1875840"/>
              <a:ext cx="623178" cy="1045815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0A3B85F1-A815-49E9-6451-F60AF273CB67}"/>
                </a:ext>
              </a:extLst>
            </p:cNvPr>
            <p:cNvCxnSpPr>
              <a:stCxn id="426" idx="2"/>
              <a:endCxn id="425" idx="6"/>
            </p:cNvCxnSpPr>
            <p:nvPr/>
          </p:nvCxnSpPr>
          <p:spPr>
            <a:xfrm flipH="1">
              <a:off x="6640893" y="1733614"/>
              <a:ext cx="446573" cy="5629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34881979-8AC1-F155-EB30-B086C9E9150D}"/>
                </a:ext>
              </a:extLst>
            </p:cNvPr>
            <p:cNvCxnSpPr>
              <a:stCxn id="465" idx="1"/>
              <a:endCxn id="424" idx="5"/>
            </p:cNvCxnSpPr>
            <p:nvPr/>
          </p:nvCxnSpPr>
          <p:spPr>
            <a:xfrm flipH="1" flipV="1">
              <a:off x="5905462" y="1829810"/>
              <a:ext cx="502245" cy="592737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38850001-EE62-4EDD-AB0B-542E7FB6A4E7}"/>
              </a:ext>
            </a:extLst>
          </p:cNvPr>
          <p:cNvGrpSpPr/>
          <p:nvPr/>
        </p:nvGrpSpPr>
        <p:grpSpPr>
          <a:xfrm>
            <a:off x="6571599" y="1596624"/>
            <a:ext cx="3776843" cy="3594228"/>
            <a:chOff x="5171637" y="1380599"/>
            <a:chExt cx="3776843" cy="3594228"/>
          </a:xfrm>
        </p:grpSpPr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B28207DF-C5D0-F014-05B7-3111DF12E052}"/>
                </a:ext>
              </a:extLst>
            </p:cNvPr>
            <p:cNvGrpSpPr/>
            <p:nvPr/>
          </p:nvGrpSpPr>
          <p:grpSpPr>
            <a:xfrm>
              <a:off x="5171637" y="2166515"/>
              <a:ext cx="3776843" cy="2808312"/>
              <a:chOff x="5580112" y="2132856"/>
              <a:chExt cx="3477230" cy="2585532"/>
            </a:xfrm>
          </p:grpSpPr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DA086406-C808-8BEC-2404-69D5035F5A1B}"/>
                  </a:ext>
                </a:extLst>
              </p:cNvPr>
              <p:cNvCxnSpPr>
                <a:stCxn id="514" idx="2"/>
                <a:endCxn id="513" idx="6"/>
              </p:cNvCxnSpPr>
              <p:nvPr/>
            </p:nvCxnSpPr>
            <p:spPr>
              <a:xfrm flipH="1">
                <a:off x="7746517" y="3907978"/>
                <a:ext cx="1059302" cy="0"/>
              </a:xfrm>
              <a:prstGeom prst="line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3" name="Group 502">
                <a:extLst>
                  <a:ext uri="{FF2B5EF4-FFF2-40B4-BE49-F238E27FC236}">
                    <a16:creationId xmlns:a16="http://schemas.microsoft.com/office/drawing/2014/main" id="{C46AC01D-4FFB-EFC7-AA59-03D05612227D}"/>
                  </a:ext>
                </a:extLst>
              </p:cNvPr>
              <p:cNvGrpSpPr/>
              <p:nvPr/>
            </p:nvGrpSpPr>
            <p:grpSpPr>
              <a:xfrm>
                <a:off x="5580112" y="2132856"/>
                <a:ext cx="3477230" cy="2585532"/>
                <a:chOff x="5580112" y="2132856"/>
                <a:chExt cx="3477230" cy="2585532"/>
              </a:xfrm>
            </p:grpSpPr>
            <p:cxnSp>
              <p:nvCxnSpPr>
                <p:cNvPr id="505" name="Straight Connector 504">
                  <a:extLst>
                    <a:ext uri="{FF2B5EF4-FFF2-40B4-BE49-F238E27FC236}">
                      <a16:creationId xmlns:a16="http://schemas.microsoft.com/office/drawing/2014/main" id="{996602C8-2E03-7134-FD81-835E8BB22F95}"/>
                    </a:ext>
                  </a:extLst>
                </p:cNvPr>
                <p:cNvCxnSpPr/>
                <p:nvPr/>
              </p:nvCxnSpPr>
              <p:spPr>
                <a:xfrm flipV="1">
                  <a:off x="7961206" y="3996905"/>
                  <a:ext cx="881447" cy="50679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D11F8FCA-A810-7681-31F5-7AA42723B217}"/>
                    </a:ext>
                  </a:extLst>
                </p:cNvPr>
                <p:cNvGrpSpPr/>
                <p:nvPr/>
              </p:nvGrpSpPr>
              <p:grpSpPr>
                <a:xfrm>
                  <a:off x="5580112" y="2132856"/>
                  <a:ext cx="3477230" cy="2585532"/>
                  <a:chOff x="5580112" y="2132856"/>
                  <a:chExt cx="3477230" cy="2585532"/>
                </a:xfrm>
              </p:grpSpPr>
              <p:cxnSp>
                <p:nvCxnSpPr>
                  <p:cNvPr id="507" name="Straight Connector 506">
                    <a:extLst>
                      <a:ext uri="{FF2B5EF4-FFF2-40B4-BE49-F238E27FC236}">
                        <a16:creationId xmlns:a16="http://schemas.microsoft.com/office/drawing/2014/main" id="{14D5A1D5-F0E8-013D-E763-DDEC13E2CFC2}"/>
                      </a:ext>
                    </a:extLst>
                  </p:cNvPr>
                  <p:cNvCxnSpPr>
                    <a:stCxn id="519" idx="0"/>
                    <a:endCxn id="510" idx="3"/>
                  </p:cNvCxnSpPr>
                  <p:nvPr/>
                </p:nvCxnSpPr>
                <p:spPr>
                  <a:xfrm flipV="1">
                    <a:off x="6604597" y="2807059"/>
                    <a:ext cx="890397" cy="1659806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8" name="Straight Connector 507">
                    <a:extLst>
                      <a:ext uri="{FF2B5EF4-FFF2-40B4-BE49-F238E27FC236}">
                        <a16:creationId xmlns:a16="http://schemas.microsoft.com/office/drawing/2014/main" id="{B8509F8D-9EC7-6D4A-F144-5ADCEE218B4E}"/>
                      </a:ext>
                    </a:extLst>
                  </p:cNvPr>
                  <p:cNvCxnSpPr>
                    <a:stCxn id="517" idx="2"/>
                    <a:endCxn id="519" idx="6"/>
                  </p:cNvCxnSpPr>
                  <p:nvPr/>
                </p:nvCxnSpPr>
                <p:spPr>
                  <a:xfrm flipH="1">
                    <a:off x="6730358" y="4592627"/>
                    <a:ext cx="1016160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9" name="Oval 508">
                    <a:extLst>
                      <a:ext uri="{FF2B5EF4-FFF2-40B4-BE49-F238E27FC236}">
                        <a16:creationId xmlns:a16="http://schemas.microsoft.com/office/drawing/2014/main" id="{F933A2E2-AFB4-1BC2-667C-0EF8D6358F24}"/>
                      </a:ext>
                    </a:extLst>
                  </p:cNvPr>
                  <p:cNvSpPr/>
                  <p:nvPr/>
                </p:nvSpPr>
                <p:spPr>
                  <a:xfrm>
                    <a:off x="6147335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0" name="Oval 509">
                    <a:extLst>
                      <a:ext uri="{FF2B5EF4-FFF2-40B4-BE49-F238E27FC236}">
                        <a16:creationId xmlns:a16="http://schemas.microsoft.com/office/drawing/2014/main" id="{BEDFA8FC-8836-C920-1172-17161515B526}"/>
                      </a:ext>
                    </a:extLst>
                  </p:cNvPr>
                  <p:cNvSpPr/>
                  <p:nvPr/>
                </p:nvSpPr>
                <p:spPr>
                  <a:xfrm>
                    <a:off x="7458159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1" name="Oval 510">
                    <a:extLst>
                      <a:ext uri="{FF2B5EF4-FFF2-40B4-BE49-F238E27FC236}">
                        <a16:creationId xmlns:a16="http://schemas.microsoft.com/office/drawing/2014/main" id="{1B01041B-21A8-3BD4-DD3F-5A0920F67ADB}"/>
                      </a:ext>
                    </a:extLst>
                  </p:cNvPr>
                  <p:cNvSpPr/>
                  <p:nvPr/>
                </p:nvSpPr>
                <p:spPr>
                  <a:xfrm>
                    <a:off x="6795491" y="213285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2" name="Oval 511">
                    <a:extLst>
                      <a:ext uri="{FF2B5EF4-FFF2-40B4-BE49-F238E27FC236}">
                        <a16:creationId xmlns:a16="http://schemas.microsoft.com/office/drawing/2014/main" id="{25C56D01-75AB-C6FD-9C60-877EBC2FED4A}"/>
                      </a:ext>
                    </a:extLst>
                  </p:cNvPr>
                  <p:cNvSpPr/>
                  <p:nvPr/>
                </p:nvSpPr>
                <p:spPr>
                  <a:xfrm>
                    <a:off x="6795491" y="307702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3" name="Oval 512">
                    <a:extLst>
                      <a:ext uri="{FF2B5EF4-FFF2-40B4-BE49-F238E27FC236}">
                        <a16:creationId xmlns:a16="http://schemas.microsoft.com/office/drawing/2014/main" id="{9D78FE93-7C05-748B-7613-2AD8F343CF9E}"/>
                      </a:ext>
                    </a:extLst>
                  </p:cNvPr>
                  <p:cNvSpPr/>
                  <p:nvPr/>
                </p:nvSpPr>
                <p:spPr>
                  <a:xfrm>
                    <a:off x="7494994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4" name="Oval 513">
                    <a:extLst>
                      <a:ext uri="{FF2B5EF4-FFF2-40B4-BE49-F238E27FC236}">
                        <a16:creationId xmlns:a16="http://schemas.microsoft.com/office/drawing/2014/main" id="{4F4D194E-E5D2-888E-C99F-47FF77D25523}"/>
                      </a:ext>
                    </a:extLst>
                  </p:cNvPr>
                  <p:cNvSpPr/>
                  <p:nvPr/>
                </p:nvSpPr>
                <p:spPr>
                  <a:xfrm>
                    <a:off x="8805819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5" name="Oval 514">
                    <a:extLst>
                      <a:ext uri="{FF2B5EF4-FFF2-40B4-BE49-F238E27FC236}">
                        <a16:creationId xmlns:a16="http://schemas.microsoft.com/office/drawing/2014/main" id="{904CEAC7-708B-F248-4AB9-2732780ACAB1}"/>
                      </a:ext>
                    </a:extLst>
                  </p:cNvPr>
                  <p:cNvSpPr/>
                  <p:nvPr/>
                </p:nvSpPr>
                <p:spPr>
                  <a:xfrm>
                    <a:off x="8143151" y="3322702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6" name="Oval 515">
                    <a:extLst>
                      <a:ext uri="{FF2B5EF4-FFF2-40B4-BE49-F238E27FC236}">
                        <a16:creationId xmlns:a16="http://schemas.microsoft.com/office/drawing/2014/main" id="{77840D83-3DE0-9A5B-2419-A7A69EC87AA5}"/>
                      </a:ext>
                    </a:extLst>
                  </p:cNvPr>
                  <p:cNvSpPr/>
                  <p:nvPr/>
                </p:nvSpPr>
                <p:spPr>
                  <a:xfrm>
                    <a:off x="8554295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7" name="Oval 516">
                    <a:extLst>
                      <a:ext uri="{FF2B5EF4-FFF2-40B4-BE49-F238E27FC236}">
                        <a16:creationId xmlns:a16="http://schemas.microsoft.com/office/drawing/2014/main" id="{964FFE0F-9CC1-604B-E9DA-DAC42B9E4474}"/>
                      </a:ext>
                    </a:extLst>
                  </p:cNvPr>
                  <p:cNvSpPr/>
                  <p:nvPr/>
                </p:nvSpPr>
                <p:spPr>
                  <a:xfrm>
                    <a:off x="7746518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8" name="Oval 517">
                    <a:extLst>
                      <a:ext uri="{FF2B5EF4-FFF2-40B4-BE49-F238E27FC236}">
                        <a16:creationId xmlns:a16="http://schemas.microsoft.com/office/drawing/2014/main" id="{F4B5898F-335F-2C6A-E4E9-A60F9BC22644}"/>
                      </a:ext>
                    </a:extLst>
                  </p:cNvPr>
                  <p:cNvSpPr/>
                  <p:nvPr/>
                </p:nvSpPr>
                <p:spPr>
                  <a:xfrm>
                    <a:off x="5580112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9" name="Oval 518">
                    <a:extLst>
                      <a:ext uri="{FF2B5EF4-FFF2-40B4-BE49-F238E27FC236}">
                        <a16:creationId xmlns:a16="http://schemas.microsoft.com/office/drawing/2014/main" id="{956882ED-6A44-C6EF-F2A8-793722056F4C}"/>
                      </a:ext>
                    </a:extLst>
                  </p:cNvPr>
                  <p:cNvSpPr/>
                  <p:nvPr/>
                </p:nvSpPr>
                <p:spPr>
                  <a:xfrm>
                    <a:off x="6478835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20" name="Oval 519">
                    <a:extLst>
                      <a:ext uri="{FF2B5EF4-FFF2-40B4-BE49-F238E27FC236}">
                        <a16:creationId xmlns:a16="http://schemas.microsoft.com/office/drawing/2014/main" id="{86D92143-F3A7-9D25-9739-E8FF3C24359A}"/>
                      </a:ext>
                    </a:extLst>
                  </p:cNvPr>
                  <p:cNvSpPr/>
                  <p:nvPr/>
                </p:nvSpPr>
                <p:spPr>
                  <a:xfrm>
                    <a:off x="6035172" y="3676328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521" name="Straight Connector 520">
                    <a:extLst>
                      <a:ext uri="{FF2B5EF4-FFF2-40B4-BE49-F238E27FC236}">
                        <a16:creationId xmlns:a16="http://schemas.microsoft.com/office/drawing/2014/main" id="{56123A9A-3112-AA0D-3A70-05C1DA858B60}"/>
                      </a:ext>
                    </a:extLst>
                  </p:cNvPr>
                  <p:cNvCxnSpPr>
                    <a:stCxn id="519" idx="2"/>
                    <a:endCxn id="518" idx="6"/>
                  </p:cNvCxnSpPr>
                  <p:nvPr/>
                </p:nvCxnSpPr>
                <p:spPr>
                  <a:xfrm flipH="1">
                    <a:off x="5831635" y="4592626"/>
                    <a:ext cx="64719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" name="Straight Connector 521">
                    <a:extLst>
                      <a:ext uri="{FF2B5EF4-FFF2-40B4-BE49-F238E27FC236}">
                        <a16:creationId xmlns:a16="http://schemas.microsoft.com/office/drawing/2014/main" id="{42935749-2D62-5E8B-061B-8CD8CA7594D7}"/>
                      </a:ext>
                    </a:extLst>
                  </p:cNvPr>
                  <p:cNvCxnSpPr>
                    <a:stCxn id="518" idx="7"/>
                    <a:endCxn id="520" idx="3"/>
                  </p:cNvCxnSpPr>
                  <p:nvPr/>
                </p:nvCxnSpPr>
                <p:spPr>
                  <a:xfrm flipV="1">
                    <a:off x="5794800" y="3891017"/>
                    <a:ext cx="277207" cy="612683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" name="Straight Connector 522">
                    <a:extLst>
                      <a:ext uri="{FF2B5EF4-FFF2-40B4-BE49-F238E27FC236}">
                        <a16:creationId xmlns:a16="http://schemas.microsoft.com/office/drawing/2014/main" id="{0C407047-2AE7-7B8C-4BD8-953094217BE4}"/>
                      </a:ext>
                    </a:extLst>
                  </p:cNvPr>
                  <p:cNvCxnSpPr>
                    <a:stCxn id="519" idx="1"/>
                    <a:endCxn id="520" idx="5"/>
                  </p:cNvCxnSpPr>
                  <p:nvPr/>
                </p:nvCxnSpPr>
                <p:spPr>
                  <a:xfrm flipH="1" flipV="1">
                    <a:off x="6249861" y="3891017"/>
                    <a:ext cx="265809" cy="612683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" name="Straight Connector 523">
                    <a:extLst>
                      <a:ext uri="{FF2B5EF4-FFF2-40B4-BE49-F238E27FC236}">
                        <a16:creationId xmlns:a16="http://schemas.microsoft.com/office/drawing/2014/main" id="{58CE275D-A97F-35D7-E074-EE87A9FEEA53}"/>
                      </a:ext>
                    </a:extLst>
                  </p:cNvPr>
                  <p:cNvCxnSpPr>
                    <a:stCxn id="510" idx="2"/>
                    <a:endCxn id="509" idx="6"/>
                  </p:cNvCxnSpPr>
                  <p:nvPr/>
                </p:nvCxnSpPr>
                <p:spPr>
                  <a:xfrm flipH="1">
                    <a:off x="6398858" y="2718132"/>
                    <a:ext cx="1059301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5" name="Straight Connector 524">
                    <a:extLst>
                      <a:ext uri="{FF2B5EF4-FFF2-40B4-BE49-F238E27FC236}">
                        <a16:creationId xmlns:a16="http://schemas.microsoft.com/office/drawing/2014/main" id="{DE39E127-B6F2-04A3-950D-C5226BCB8A4A}"/>
                      </a:ext>
                    </a:extLst>
                  </p:cNvPr>
                  <p:cNvCxnSpPr>
                    <a:stCxn id="509" idx="7"/>
                    <a:endCxn id="511" idx="3"/>
                  </p:cNvCxnSpPr>
                  <p:nvPr/>
                </p:nvCxnSpPr>
                <p:spPr>
                  <a:xfrm flipV="1">
                    <a:off x="6362023" y="2347544"/>
                    <a:ext cx="470303" cy="28166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6" name="Straight Connector 525">
                    <a:extLst>
                      <a:ext uri="{FF2B5EF4-FFF2-40B4-BE49-F238E27FC236}">
                        <a16:creationId xmlns:a16="http://schemas.microsoft.com/office/drawing/2014/main" id="{D2D0E483-1D6C-EEB3-06EA-687D6B1945B6}"/>
                      </a:ext>
                    </a:extLst>
                  </p:cNvPr>
                  <p:cNvCxnSpPr>
                    <a:stCxn id="510" idx="1"/>
                    <a:endCxn id="511" idx="5"/>
                  </p:cNvCxnSpPr>
                  <p:nvPr/>
                </p:nvCxnSpPr>
                <p:spPr>
                  <a:xfrm flipH="1" flipV="1">
                    <a:off x="7010180" y="2347544"/>
                    <a:ext cx="484814" cy="281661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7" name="Straight Connector 526">
                    <a:extLst>
                      <a:ext uri="{FF2B5EF4-FFF2-40B4-BE49-F238E27FC236}">
                        <a16:creationId xmlns:a16="http://schemas.microsoft.com/office/drawing/2014/main" id="{C9CB6EF8-5A2D-2748-1F0E-C5FDEE8978AE}"/>
                      </a:ext>
                    </a:extLst>
                  </p:cNvPr>
                  <p:cNvCxnSpPr>
                    <a:stCxn id="512" idx="1"/>
                    <a:endCxn id="509" idx="5"/>
                  </p:cNvCxnSpPr>
                  <p:nvPr/>
                </p:nvCxnSpPr>
                <p:spPr>
                  <a:xfrm flipH="1" flipV="1">
                    <a:off x="6362023" y="2807059"/>
                    <a:ext cx="470303" cy="30680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8" name="Straight Connector 527">
                    <a:extLst>
                      <a:ext uri="{FF2B5EF4-FFF2-40B4-BE49-F238E27FC236}">
                        <a16:creationId xmlns:a16="http://schemas.microsoft.com/office/drawing/2014/main" id="{F0FCEC0D-8D17-F5F1-A5EF-AF7156176C94}"/>
                      </a:ext>
                    </a:extLst>
                  </p:cNvPr>
                  <p:cNvCxnSpPr>
                    <a:stCxn id="520" idx="0"/>
                    <a:endCxn id="509" idx="4"/>
                  </p:cNvCxnSpPr>
                  <p:nvPr/>
                </p:nvCxnSpPr>
                <p:spPr>
                  <a:xfrm flipV="1">
                    <a:off x="6160934" y="2843894"/>
                    <a:ext cx="112163" cy="832435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BC8678DA-5365-A1A8-896B-7A59BAE74EDD}"/>
                      </a:ext>
                    </a:extLst>
                  </p:cNvPr>
                  <p:cNvCxnSpPr>
                    <a:stCxn id="513" idx="7"/>
                    <a:endCxn id="515" idx="3"/>
                  </p:cNvCxnSpPr>
                  <p:nvPr/>
                </p:nvCxnSpPr>
                <p:spPr>
                  <a:xfrm flipV="1">
                    <a:off x="7709683" y="3537391"/>
                    <a:ext cx="470303" cy="281661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0" name="Straight Connector 529">
                    <a:extLst>
                      <a:ext uri="{FF2B5EF4-FFF2-40B4-BE49-F238E27FC236}">
                        <a16:creationId xmlns:a16="http://schemas.microsoft.com/office/drawing/2014/main" id="{FDFC1384-29A1-CEA9-7030-55BD3E9847C6}"/>
                      </a:ext>
                    </a:extLst>
                  </p:cNvPr>
                  <p:cNvCxnSpPr>
                    <a:stCxn id="514" idx="1"/>
                    <a:endCxn id="515" idx="5"/>
                  </p:cNvCxnSpPr>
                  <p:nvPr/>
                </p:nvCxnSpPr>
                <p:spPr>
                  <a:xfrm flipH="1" flipV="1">
                    <a:off x="8357839" y="3537391"/>
                    <a:ext cx="484814" cy="281661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1" name="Straight Connector 530">
                    <a:extLst>
                      <a:ext uri="{FF2B5EF4-FFF2-40B4-BE49-F238E27FC236}">
                        <a16:creationId xmlns:a16="http://schemas.microsoft.com/office/drawing/2014/main" id="{5E54C664-B3C5-09DA-6208-446636B2BCC5}"/>
                      </a:ext>
                    </a:extLst>
                  </p:cNvPr>
                  <p:cNvCxnSpPr>
                    <a:stCxn id="516" idx="7"/>
                    <a:endCxn id="514" idx="4"/>
                  </p:cNvCxnSpPr>
                  <p:nvPr/>
                </p:nvCxnSpPr>
                <p:spPr>
                  <a:xfrm flipV="1">
                    <a:off x="8768983" y="4033740"/>
                    <a:ext cx="162597" cy="46996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2" name="Straight Connector 531">
                    <a:extLst>
                      <a:ext uri="{FF2B5EF4-FFF2-40B4-BE49-F238E27FC236}">
                        <a16:creationId xmlns:a16="http://schemas.microsoft.com/office/drawing/2014/main" id="{412D6D12-1DA5-AABC-DE2D-08B5ED042564}"/>
                      </a:ext>
                    </a:extLst>
                  </p:cNvPr>
                  <p:cNvCxnSpPr>
                    <a:stCxn id="517" idx="1"/>
                    <a:endCxn id="513" idx="4"/>
                  </p:cNvCxnSpPr>
                  <p:nvPr/>
                </p:nvCxnSpPr>
                <p:spPr>
                  <a:xfrm flipH="1" flipV="1">
                    <a:off x="7620756" y="4033740"/>
                    <a:ext cx="162597" cy="46996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3" name="Straight Connector 532">
                    <a:extLst>
                      <a:ext uri="{FF2B5EF4-FFF2-40B4-BE49-F238E27FC236}">
                        <a16:creationId xmlns:a16="http://schemas.microsoft.com/office/drawing/2014/main" id="{7FE3A3AD-8859-0E70-9B90-D15947FFAD0C}"/>
                      </a:ext>
                    </a:extLst>
                  </p:cNvPr>
                  <p:cNvCxnSpPr>
                    <a:stCxn id="517" idx="0"/>
                    <a:endCxn id="515" idx="4"/>
                  </p:cNvCxnSpPr>
                  <p:nvPr/>
                </p:nvCxnSpPr>
                <p:spPr>
                  <a:xfrm flipV="1">
                    <a:off x="7872279" y="3574226"/>
                    <a:ext cx="396633" cy="892639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4" name="Straight Connector 533">
                    <a:extLst>
                      <a:ext uri="{FF2B5EF4-FFF2-40B4-BE49-F238E27FC236}">
                        <a16:creationId xmlns:a16="http://schemas.microsoft.com/office/drawing/2014/main" id="{BA1A80EB-D73D-BE5E-02DE-ED3CC0DE941A}"/>
                      </a:ext>
                    </a:extLst>
                  </p:cNvPr>
                  <p:cNvCxnSpPr>
                    <a:stCxn id="513" idx="2"/>
                    <a:endCxn id="519" idx="7"/>
                  </p:cNvCxnSpPr>
                  <p:nvPr/>
                </p:nvCxnSpPr>
                <p:spPr>
                  <a:xfrm flipH="1">
                    <a:off x="6693523" y="3907978"/>
                    <a:ext cx="801471" cy="59572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5" name="Straight Connector 534">
                    <a:extLst>
                      <a:ext uri="{FF2B5EF4-FFF2-40B4-BE49-F238E27FC236}">
                        <a16:creationId xmlns:a16="http://schemas.microsoft.com/office/drawing/2014/main" id="{4AEEA371-6F5A-DD0C-D113-F5329D58DBCF}"/>
                      </a:ext>
                    </a:extLst>
                  </p:cNvPr>
                  <p:cNvCxnSpPr>
                    <a:stCxn id="515" idx="1"/>
                    <a:endCxn id="510" idx="5"/>
                  </p:cNvCxnSpPr>
                  <p:nvPr/>
                </p:nvCxnSpPr>
                <p:spPr>
                  <a:xfrm flipH="1" flipV="1">
                    <a:off x="7672848" y="2807059"/>
                    <a:ext cx="507138" cy="55247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6" name="Straight Connector 535">
                    <a:extLst>
                      <a:ext uri="{FF2B5EF4-FFF2-40B4-BE49-F238E27FC236}">
                        <a16:creationId xmlns:a16="http://schemas.microsoft.com/office/drawing/2014/main" id="{5729AD46-F308-6272-1025-B1CDB7A8DA48}"/>
                      </a:ext>
                    </a:extLst>
                  </p:cNvPr>
                  <p:cNvCxnSpPr>
                    <a:stCxn id="513" idx="1"/>
                    <a:endCxn id="512" idx="5"/>
                  </p:cNvCxnSpPr>
                  <p:nvPr/>
                </p:nvCxnSpPr>
                <p:spPr>
                  <a:xfrm flipH="1" flipV="1">
                    <a:off x="7010180" y="3291714"/>
                    <a:ext cx="521649" cy="527337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7" name="Straight Connector 536">
                    <a:extLst>
                      <a:ext uri="{FF2B5EF4-FFF2-40B4-BE49-F238E27FC236}">
                        <a16:creationId xmlns:a16="http://schemas.microsoft.com/office/drawing/2014/main" id="{28C364DC-8849-7E5C-0EBC-A26785CDE168}"/>
                      </a:ext>
                    </a:extLst>
                  </p:cNvPr>
                  <p:cNvCxnSpPr>
                    <a:stCxn id="520" idx="7"/>
                    <a:endCxn id="512" idx="3"/>
                  </p:cNvCxnSpPr>
                  <p:nvPr/>
                </p:nvCxnSpPr>
                <p:spPr>
                  <a:xfrm flipV="1">
                    <a:off x="6249861" y="3291714"/>
                    <a:ext cx="582466" cy="42144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F86CF0AC-C152-1376-8D06-6A1DC4A2D474}"/>
                  </a:ext>
                </a:extLst>
              </p:cNvPr>
              <p:cNvCxnSpPr>
                <a:stCxn id="516" idx="0"/>
                <a:endCxn id="515" idx="4"/>
              </p:cNvCxnSpPr>
              <p:nvPr/>
            </p:nvCxnSpPr>
            <p:spPr>
              <a:xfrm flipH="1" flipV="1">
                <a:off x="8268913" y="3574225"/>
                <a:ext cx="411144" cy="8926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BDBD61E1-8E64-866D-4748-33D3D833D71A}"/>
                </a:ext>
              </a:extLst>
            </p:cNvPr>
            <p:cNvSpPr/>
            <p:nvPr/>
          </p:nvSpPr>
          <p:spPr>
            <a:xfrm>
              <a:off x="5796314" y="1380599"/>
              <a:ext cx="273195" cy="273195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5C70F68B-2569-A176-7137-E0F0777FCA80}"/>
                </a:ext>
              </a:extLst>
            </p:cNvPr>
            <p:cNvSpPr/>
            <p:nvPr/>
          </p:nvSpPr>
          <p:spPr>
            <a:xfrm>
              <a:off x="6491737" y="1386621"/>
              <a:ext cx="273195" cy="2731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F4E0E31A-6A9C-472F-0D6E-9DFA0AADBBCF}"/>
                </a:ext>
              </a:extLst>
            </p:cNvPr>
            <p:cNvSpPr/>
            <p:nvPr/>
          </p:nvSpPr>
          <p:spPr>
            <a:xfrm>
              <a:off x="7211505" y="1380992"/>
              <a:ext cx="273195" cy="2731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A1A80B9E-D5EC-1CF5-7801-A98DFB7864B3}"/>
                </a:ext>
              </a:extLst>
            </p:cNvPr>
            <p:cNvCxnSpPr>
              <a:stCxn id="509" idx="0"/>
              <a:endCxn id="496" idx="4"/>
            </p:cNvCxnSpPr>
            <p:nvPr/>
          </p:nvCxnSpPr>
          <p:spPr>
            <a:xfrm flipV="1">
              <a:off x="5924332" y="1659816"/>
              <a:ext cx="704003" cy="1005807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7E416F47-E2FC-CD44-EEEE-AFE394BC652E}"/>
                </a:ext>
              </a:extLst>
            </p:cNvPr>
            <p:cNvCxnSpPr>
              <a:stCxn id="510" idx="1"/>
              <a:endCxn id="496" idx="4"/>
            </p:cNvCxnSpPr>
            <p:nvPr/>
          </p:nvCxnSpPr>
          <p:spPr>
            <a:xfrm flipH="1" flipV="1">
              <a:off x="6628335" y="1659816"/>
              <a:ext cx="623178" cy="10458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4BBFDB6C-AC4E-D35D-5E4E-4032F0D45AA2}"/>
                </a:ext>
              </a:extLst>
            </p:cNvPr>
            <p:cNvCxnSpPr>
              <a:stCxn id="496" idx="6"/>
              <a:endCxn id="497" idx="2"/>
            </p:cNvCxnSpPr>
            <p:nvPr/>
          </p:nvCxnSpPr>
          <p:spPr>
            <a:xfrm flipV="1">
              <a:off x="6764932" y="1517590"/>
              <a:ext cx="446573" cy="56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57B928C8-4B7A-7ACA-E7D4-7CBA3F212E09}"/>
                </a:ext>
              </a:extLst>
            </p:cNvPr>
            <p:cNvCxnSpPr>
              <a:stCxn id="511" idx="1"/>
              <a:endCxn id="495" idx="5"/>
            </p:cNvCxnSpPr>
            <p:nvPr/>
          </p:nvCxnSpPr>
          <p:spPr>
            <a:xfrm flipH="1" flipV="1">
              <a:off x="6029501" y="1613786"/>
              <a:ext cx="502245" cy="5927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8" name="Right Arrow 597">
            <a:extLst>
              <a:ext uri="{FF2B5EF4-FFF2-40B4-BE49-F238E27FC236}">
                <a16:creationId xmlns:a16="http://schemas.microsoft.com/office/drawing/2014/main" id="{289DC748-AA26-620B-C939-A6BF246B0DF9}"/>
              </a:ext>
            </a:extLst>
          </p:cNvPr>
          <p:cNvSpPr/>
          <p:nvPr/>
        </p:nvSpPr>
        <p:spPr>
          <a:xfrm flipH="1">
            <a:off x="5716506" y="3811505"/>
            <a:ext cx="878327" cy="69033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E61D804C-68AF-369E-B0CB-A196D992B9E0}"/>
              </a:ext>
            </a:extLst>
          </p:cNvPr>
          <p:cNvGrpSpPr/>
          <p:nvPr/>
        </p:nvGrpSpPr>
        <p:grpSpPr>
          <a:xfrm>
            <a:off x="1797329" y="2348881"/>
            <a:ext cx="3776843" cy="2808313"/>
            <a:chOff x="5171637" y="2166516"/>
            <a:chExt cx="3776843" cy="2808313"/>
          </a:xfrm>
        </p:grpSpPr>
        <p:grpSp>
          <p:nvGrpSpPr>
            <p:cNvPr id="540" name="Group 539">
              <a:extLst>
                <a:ext uri="{FF2B5EF4-FFF2-40B4-BE49-F238E27FC236}">
                  <a16:creationId xmlns:a16="http://schemas.microsoft.com/office/drawing/2014/main" id="{90784947-B367-763D-1A87-6F0D560307AF}"/>
                </a:ext>
              </a:extLst>
            </p:cNvPr>
            <p:cNvGrpSpPr/>
            <p:nvPr/>
          </p:nvGrpSpPr>
          <p:grpSpPr>
            <a:xfrm>
              <a:off x="5171637" y="2166516"/>
              <a:ext cx="3776843" cy="2808313"/>
              <a:chOff x="5580112" y="2132856"/>
              <a:chExt cx="3477230" cy="2585532"/>
            </a:xfrm>
          </p:grpSpPr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7AE40327-8D7A-4485-4FD0-C55A49377BE7}"/>
                  </a:ext>
                </a:extLst>
              </p:cNvPr>
              <p:cNvCxnSpPr>
                <a:stCxn id="554" idx="2"/>
                <a:endCxn id="553" idx="6"/>
              </p:cNvCxnSpPr>
              <p:nvPr/>
            </p:nvCxnSpPr>
            <p:spPr>
              <a:xfrm flipH="1">
                <a:off x="7746517" y="3907978"/>
                <a:ext cx="1059302" cy="0"/>
              </a:xfrm>
              <a:prstGeom prst="line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3" name="Group 542">
                <a:extLst>
                  <a:ext uri="{FF2B5EF4-FFF2-40B4-BE49-F238E27FC236}">
                    <a16:creationId xmlns:a16="http://schemas.microsoft.com/office/drawing/2014/main" id="{C682378C-A4FF-5328-BD92-94AC09B1D569}"/>
                  </a:ext>
                </a:extLst>
              </p:cNvPr>
              <p:cNvGrpSpPr/>
              <p:nvPr/>
            </p:nvGrpSpPr>
            <p:grpSpPr>
              <a:xfrm>
                <a:off x="5580112" y="2132856"/>
                <a:ext cx="3477230" cy="2585532"/>
                <a:chOff x="5580112" y="2132856"/>
                <a:chExt cx="3477230" cy="2585532"/>
              </a:xfrm>
            </p:grpSpPr>
            <p:cxnSp>
              <p:nvCxnSpPr>
                <p:cNvPr id="545" name="Straight Connector 544">
                  <a:extLst>
                    <a:ext uri="{FF2B5EF4-FFF2-40B4-BE49-F238E27FC236}">
                      <a16:creationId xmlns:a16="http://schemas.microsoft.com/office/drawing/2014/main" id="{CFA2CE59-8596-39EE-F916-9C46E8A02A7E}"/>
                    </a:ext>
                  </a:extLst>
                </p:cNvPr>
                <p:cNvCxnSpPr/>
                <p:nvPr/>
              </p:nvCxnSpPr>
              <p:spPr>
                <a:xfrm flipV="1">
                  <a:off x="7961206" y="3996905"/>
                  <a:ext cx="881447" cy="50679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6" name="Group 545">
                  <a:extLst>
                    <a:ext uri="{FF2B5EF4-FFF2-40B4-BE49-F238E27FC236}">
                      <a16:creationId xmlns:a16="http://schemas.microsoft.com/office/drawing/2014/main" id="{B546171D-373B-B4B6-630C-737D219A1541}"/>
                    </a:ext>
                  </a:extLst>
                </p:cNvPr>
                <p:cNvGrpSpPr/>
                <p:nvPr/>
              </p:nvGrpSpPr>
              <p:grpSpPr>
                <a:xfrm>
                  <a:off x="5580112" y="2132856"/>
                  <a:ext cx="3477230" cy="2585532"/>
                  <a:chOff x="5580112" y="2132856"/>
                  <a:chExt cx="3477230" cy="2585532"/>
                </a:xfrm>
              </p:grpSpPr>
              <p:cxnSp>
                <p:nvCxnSpPr>
                  <p:cNvPr id="547" name="Straight Connector 546">
                    <a:extLst>
                      <a:ext uri="{FF2B5EF4-FFF2-40B4-BE49-F238E27FC236}">
                        <a16:creationId xmlns:a16="http://schemas.microsoft.com/office/drawing/2014/main" id="{E99552C5-37F9-C270-5172-927F8F5EA437}"/>
                      </a:ext>
                    </a:extLst>
                  </p:cNvPr>
                  <p:cNvCxnSpPr>
                    <a:stCxn id="559" idx="0"/>
                    <a:endCxn id="550" idx="3"/>
                  </p:cNvCxnSpPr>
                  <p:nvPr/>
                </p:nvCxnSpPr>
                <p:spPr>
                  <a:xfrm flipV="1">
                    <a:off x="6604597" y="2807059"/>
                    <a:ext cx="890397" cy="1659806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8" name="Straight Connector 547">
                    <a:extLst>
                      <a:ext uri="{FF2B5EF4-FFF2-40B4-BE49-F238E27FC236}">
                        <a16:creationId xmlns:a16="http://schemas.microsoft.com/office/drawing/2014/main" id="{AC680811-824E-D879-3299-66B731FD034E}"/>
                      </a:ext>
                    </a:extLst>
                  </p:cNvPr>
                  <p:cNvCxnSpPr>
                    <a:stCxn id="557" idx="2"/>
                    <a:endCxn id="559" idx="6"/>
                  </p:cNvCxnSpPr>
                  <p:nvPr/>
                </p:nvCxnSpPr>
                <p:spPr>
                  <a:xfrm flipH="1">
                    <a:off x="6730358" y="4592627"/>
                    <a:ext cx="1016160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9" name="Oval 548">
                    <a:extLst>
                      <a:ext uri="{FF2B5EF4-FFF2-40B4-BE49-F238E27FC236}">
                        <a16:creationId xmlns:a16="http://schemas.microsoft.com/office/drawing/2014/main" id="{E60A1885-B994-0C45-E71E-186636A185CA}"/>
                      </a:ext>
                    </a:extLst>
                  </p:cNvPr>
                  <p:cNvSpPr/>
                  <p:nvPr/>
                </p:nvSpPr>
                <p:spPr>
                  <a:xfrm>
                    <a:off x="6147335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0" name="Oval 549">
                    <a:extLst>
                      <a:ext uri="{FF2B5EF4-FFF2-40B4-BE49-F238E27FC236}">
                        <a16:creationId xmlns:a16="http://schemas.microsoft.com/office/drawing/2014/main" id="{AC20FC8F-044E-7CFA-2DC9-9B56A98CDBC5}"/>
                      </a:ext>
                    </a:extLst>
                  </p:cNvPr>
                  <p:cNvSpPr/>
                  <p:nvPr/>
                </p:nvSpPr>
                <p:spPr>
                  <a:xfrm>
                    <a:off x="7458159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1" name="Oval 550">
                    <a:extLst>
                      <a:ext uri="{FF2B5EF4-FFF2-40B4-BE49-F238E27FC236}">
                        <a16:creationId xmlns:a16="http://schemas.microsoft.com/office/drawing/2014/main" id="{F702259E-C0A4-159E-9378-E6E4B0027AF7}"/>
                      </a:ext>
                    </a:extLst>
                  </p:cNvPr>
                  <p:cNvSpPr/>
                  <p:nvPr/>
                </p:nvSpPr>
                <p:spPr>
                  <a:xfrm>
                    <a:off x="6795491" y="213285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2" name="Oval 551">
                    <a:extLst>
                      <a:ext uri="{FF2B5EF4-FFF2-40B4-BE49-F238E27FC236}">
                        <a16:creationId xmlns:a16="http://schemas.microsoft.com/office/drawing/2014/main" id="{88DFEB65-EAB2-BDFE-7E4B-60F5BD678171}"/>
                      </a:ext>
                    </a:extLst>
                  </p:cNvPr>
                  <p:cNvSpPr/>
                  <p:nvPr/>
                </p:nvSpPr>
                <p:spPr>
                  <a:xfrm>
                    <a:off x="6795491" y="307702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3" name="Oval 552">
                    <a:extLst>
                      <a:ext uri="{FF2B5EF4-FFF2-40B4-BE49-F238E27FC236}">
                        <a16:creationId xmlns:a16="http://schemas.microsoft.com/office/drawing/2014/main" id="{4F3412EB-3953-BB47-39DE-C51B46DEC68A}"/>
                      </a:ext>
                    </a:extLst>
                  </p:cNvPr>
                  <p:cNvSpPr/>
                  <p:nvPr/>
                </p:nvSpPr>
                <p:spPr>
                  <a:xfrm>
                    <a:off x="7494994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4" name="Oval 553">
                    <a:extLst>
                      <a:ext uri="{FF2B5EF4-FFF2-40B4-BE49-F238E27FC236}">
                        <a16:creationId xmlns:a16="http://schemas.microsoft.com/office/drawing/2014/main" id="{86BA2CF2-0306-14B3-452C-D4571EA21B47}"/>
                      </a:ext>
                    </a:extLst>
                  </p:cNvPr>
                  <p:cNvSpPr/>
                  <p:nvPr/>
                </p:nvSpPr>
                <p:spPr>
                  <a:xfrm>
                    <a:off x="8805819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5" name="Oval 554">
                    <a:extLst>
                      <a:ext uri="{FF2B5EF4-FFF2-40B4-BE49-F238E27FC236}">
                        <a16:creationId xmlns:a16="http://schemas.microsoft.com/office/drawing/2014/main" id="{5C830043-33E4-B9B8-7F72-D929A29881CB}"/>
                      </a:ext>
                    </a:extLst>
                  </p:cNvPr>
                  <p:cNvSpPr/>
                  <p:nvPr/>
                </p:nvSpPr>
                <p:spPr>
                  <a:xfrm>
                    <a:off x="8143151" y="3322702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6" name="Oval 555">
                    <a:extLst>
                      <a:ext uri="{FF2B5EF4-FFF2-40B4-BE49-F238E27FC236}">
                        <a16:creationId xmlns:a16="http://schemas.microsoft.com/office/drawing/2014/main" id="{9ED0C4A2-4808-CE47-97EA-B5827E0DDD83}"/>
                      </a:ext>
                    </a:extLst>
                  </p:cNvPr>
                  <p:cNvSpPr/>
                  <p:nvPr/>
                </p:nvSpPr>
                <p:spPr>
                  <a:xfrm>
                    <a:off x="8554295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7" name="Oval 556">
                    <a:extLst>
                      <a:ext uri="{FF2B5EF4-FFF2-40B4-BE49-F238E27FC236}">
                        <a16:creationId xmlns:a16="http://schemas.microsoft.com/office/drawing/2014/main" id="{58E319D4-656B-C266-B5E9-73CA7F0DF32E}"/>
                      </a:ext>
                    </a:extLst>
                  </p:cNvPr>
                  <p:cNvSpPr/>
                  <p:nvPr/>
                </p:nvSpPr>
                <p:spPr>
                  <a:xfrm>
                    <a:off x="7746518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8" name="Oval 557">
                    <a:extLst>
                      <a:ext uri="{FF2B5EF4-FFF2-40B4-BE49-F238E27FC236}">
                        <a16:creationId xmlns:a16="http://schemas.microsoft.com/office/drawing/2014/main" id="{DF6850D7-14C4-06F8-6029-BC7C8110BA64}"/>
                      </a:ext>
                    </a:extLst>
                  </p:cNvPr>
                  <p:cNvSpPr/>
                  <p:nvPr/>
                </p:nvSpPr>
                <p:spPr>
                  <a:xfrm>
                    <a:off x="5580112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9" name="Oval 558">
                    <a:extLst>
                      <a:ext uri="{FF2B5EF4-FFF2-40B4-BE49-F238E27FC236}">
                        <a16:creationId xmlns:a16="http://schemas.microsoft.com/office/drawing/2014/main" id="{D328C468-3340-E66D-FF2E-5A144DF2087A}"/>
                      </a:ext>
                    </a:extLst>
                  </p:cNvPr>
                  <p:cNvSpPr/>
                  <p:nvPr/>
                </p:nvSpPr>
                <p:spPr>
                  <a:xfrm>
                    <a:off x="6478835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60" name="Oval 559">
                    <a:extLst>
                      <a:ext uri="{FF2B5EF4-FFF2-40B4-BE49-F238E27FC236}">
                        <a16:creationId xmlns:a16="http://schemas.microsoft.com/office/drawing/2014/main" id="{86EC8A7B-6ED3-E9BF-73D0-E217D00B9319}"/>
                      </a:ext>
                    </a:extLst>
                  </p:cNvPr>
                  <p:cNvSpPr/>
                  <p:nvPr/>
                </p:nvSpPr>
                <p:spPr>
                  <a:xfrm>
                    <a:off x="6035172" y="3676328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561" name="Straight Connector 560">
                    <a:extLst>
                      <a:ext uri="{FF2B5EF4-FFF2-40B4-BE49-F238E27FC236}">
                        <a16:creationId xmlns:a16="http://schemas.microsoft.com/office/drawing/2014/main" id="{F261D126-21F0-3646-0D6F-57CB290F1A70}"/>
                      </a:ext>
                    </a:extLst>
                  </p:cNvPr>
                  <p:cNvCxnSpPr>
                    <a:stCxn id="559" idx="2"/>
                    <a:endCxn id="558" idx="6"/>
                  </p:cNvCxnSpPr>
                  <p:nvPr/>
                </p:nvCxnSpPr>
                <p:spPr>
                  <a:xfrm flipH="1">
                    <a:off x="5831635" y="4592626"/>
                    <a:ext cx="64719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" name="Straight Connector 561">
                    <a:extLst>
                      <a:ext uri="{FF2B5EF4-FFF2-40B4-BE49-F238E27FC236}">
                        <a16:creationId xmlns:a16="http://schemas.microsoft.com/office/drawing/2014/main" id="{2AF1B162-8B40-2995-2E81-09F5F530810D}"/>
                      </a:ext>
                    </a:extLst>
                  </p:cNvPr>
                  <p:cNvCxnSpPr>
                    <a:stCxn id="558" idx="7"/>
                    <a:endCxn id="560" idx="3"/>
                  </p:cNvCxnSpPr>
                  <p:nvPr/>
                </p:nvCxnSpPr>
                <p:spPr>
                  <a:xfrm flipV="1">
                    <a:off x="5794800" y="3891017"/>
                    <a:ext cx="277207" cy="612683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" name="Straight Connector 562">
                    <a:extLst>
                      <a:ext uri="{FF2B5EF4-FFF2-40B4-BE49-F238E27FC236}">
                        <a16:creationId xmlns:a16="http://schemas.microsoft.com/office/drawing/2014/main" id="{9D138F11-BE30-384E-B54B-0182DD61EE99}"/>
                      </a:ext>
                    </a:extLst>
                  </p:cNvPr>
                  <p:cNvCxnSpPr>
                    <a:stCxn id="559" idx="1"/>
                    <a:endCxn id="560" idx="5"/>
                  </p:cNvCxnSpPr>
                  <p:nvPr/>
                </p:nvCxnSpPr>
                <p:spPr>
                  <a:xfrm flipH="1" flipV="1">
                    <a:off x="6249861" y="3891017"/>
                    <a:ext cx="265809" cy="612683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" name="Straight Connector 563">
                    <a:extLst>
                      <a:ext uri="{FF2B5EF4-FFF2-40B4-BE49-F238E27FC236}">
                        <a16:creationId xmlns:a16="http://schemas.microsoft.com/office/drawing/2014/main" id="{2C2CD5DD-3C98-551E-5760-7E9E79818624}"/>
                      </a:ext>
                    </a:extLst>
                  </p:cNvPr>
                  <p:cNvCxnSpPr>
                    <a:stCxn id="550" idx="2"/>
                    <a:endCxn id="549" idx="6"/>
                  </p:cNvCxnSpPr>
                  <p:nvPr/>
                </p:nvCxnSpPr>
                <p:spPr>
                  <a:xfrm flipH="1">
                    <a:off x="6398858" y="2718132"/>
                    <a:ext cx="1059301" cy="0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" name="Straight Connector 564">
                    <a:extLst>
                      <a:ext uri="{FF2B5EF4-FFF2-40B4-BE49-F238E27FC236}">
                        <a16:creationId xmlns:a16="http://schemas.microsoft.com/office/drawing/2014/main" id="{DA165DCA-F139-1F65-1689-922E40F69A57}"/>
                      </a:ext>
                    </a:extLst>
                  </p:cNvPr>
                  <p:cNvCxnSpPr>
                    <a:stCxn id="549" idx="7"/>
                    <a:endCxn id="551" idx="3"/>
                  </p:cNvCxnSpPr>
                  <p:nvPr/>
                </p:nvCxnSpPr>
                <p:spPr>
                  <a:xfrm flipV="1">
                    <a:off x="6362023" y="2347544"/>
                    <a:ext cx="470303" cy="28166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" name="Straight Connector 565">
                    <a:extLst>
                      <a:ext uri="{FF2B5EF4-FFF2-40B4-BE49-F238E27FC236}">
                        <a16:creationId xmlns:a16="http://schemas.microsoft.com/office/drawing/2014/main" id="{3F415B00-6931-E8CE-520C-87292EC67FEA}"/>
                      </a:ext>
                    </a:extLst>
                  </p:cNvPr>
                  <p:cNvCxnSpPr>
                    <a:stCxn id="552" idx="1"/>
                    <a:endCxn id="549" idx="5"/>
                  </p:cNvCxnSpPr>
                  <p:nvPr/>
                </p:nvCxnSpPr>
                <p:spPr>
                  <a:xfrm flipH="1" flipV="1">
                    <a:off x="6362023" y="2807059"/>
                    <a:ext cx="470303" cy="30680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7" name="Straight Connector 566">
                    <a:extLst>
                      <a:ext uri="{FF2B5EF4-FFF2-40B4-BE49-F238E27FC236}">
                        <a16:creationId xmlns:a16="http://schemas.microsoft.com/office/drawing/2014/main" id="{73F9D94C-E09C-9CAB-AB85-054B35900C1C}"/>
                      </a:ext>
                    </a:extLst>
                  </p:cNvPr>
                  <p:cNvCxnSpPr>
                    <a:stCxn id="560" idx="0"/>
                    <a:endCxn id="549" idx="4"/>
                  </p:cNvCxnSpPr>
                  <p:nvPr/>
                </p:nvCxnSpPr>
                <p:spPr>
                  <a:xfrm flipV="1">
                    <a:off x="6160934" y="2843894"/>
                    <a:ext cx="112163" cy="832435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8" name="Straight Connector 567">
                    <a:extLst>
                      <a:ext uri="{FF2B5EF4-FFF2-40B4-BE49-F238E27FC236}">
                        <a16:creationId xmlns:a16="http://schemas.microsoft.com/office/drawing/2014/main" id="{BC0B2EB8-D782-3337-9F29-B36B28A797BE}"/>
                      </a:ext>
                    </a:extLst>
                  </p:cNvPr>
                  <p:cNvCxnSpPr>
                    <a:stCxn id="553" idx="7"/>
                    <a:endCxn id="555" idx="3"/>
                  </p:cNvCxnSpPr>
                  <p:nvPr/>
                </p:nvCxnSpPr>
                <p:spPr>
                  <a:xfrm flipV="1">
                    <a:off x="7709683" y="3537391"/>
                    <a:ext cx="470303" cy="281661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9" name="Straight Connector 568">
                    <a:extLst>
                      <a:ext uri="{FF2B5EF4-FFF2-40B4-BE49-F238E27FC236}">
                        <a16:creationId xmlns:a16="http://schemas.microsoft.com/office/drawing/2014/main" id="{775D89B9-63CB-BA23-6FDB-67B182264315}"/>
                      </a:ext>
                    </a:extLst>
                  </p:cNvPr>
                  <p:cNvCxnSpPr>
                    <a:stCxn id="554" idx="1"/>
                    <a:endCxn id="555" idx="5"/>
                  </p:cNvCxnSpPr>
                  <p:nvPr/>
                </p:nvCxnSpPr>
                <p:spPr>
                  <a:xfrm flipH="1" flipV="1">
                    <a:off x="8357839" y="3537391"/>
                    <a:ext cx="484814" cy="281661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0" name="Straight Connector 569">
                    <a:extLst>
                      <a:ext uri="{FF2B5EF4-FFF2-40B4-BE49-F238E27FC236}">
                        <a16:creationId xmlns:a16="http://schemas.microsoft.com/office/drawing/2014/main" id="{C25231C1-B9DF-E3BF-21A9-4E8751E8015E}"/>
                      </a:ext>
                    </a:extLst>
                  </p:cNvPr>
                  <p:cNvCxnSpPr>
                    <a:stCxn id="556" idx="7"/>
                    <a:endCxn id="554" idx="4"/>
                  </p:cNvCxnSpPr>
                  <p:nvPr/>
                </p:nvCxnSpPr>
                <p:spPr>
                  <a:xfrm flipV="1">
                    <a:off x="8768983" y="4033740"/>
                    <a:ext cx="162597" cy="46996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1" name="Straight Connector 570">
                    <a:extLst>
                      <a:ext uri="{FF2B5EF4-FFF2-40B4-BE49-F238E27FC236}">
                        <a16:creationId xmlns:a16="http://schemas.microsoft.com/office/drawing/2014/main" id="{AFB53F8C-79F4-FAF7-6003-09C970823667}"/>
                      </a:ext>
                    </a:extLst>
                  </p:cNvPr>
                  <p:cNvCxnSpPr>
                    <a:stCxn id="557" idx="1"/>
                    <a:endCxn id="553" idx="4"/>
                  </p:cNvCxnSpPr>
                  <p:nvPr/>
                </p:nvCxnSpPr>
                <p:spPr>
                  <a:xfrm flipH="1" flipV="1">
                    <a:off x="7620756" y="4033740"/>
                    <a:ext cx="162597" cy="46996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2" name="Straight Connector 571">
                    <a:extLst>
                      <a:ext uri="{FF2B5EF4-FFF2-40B4-BE49-F238E27FC236}">
                        <a16:creationId xmlns:a16="http://schemas.microsoft.com/office/drawing/2014/main" id="{3BF1FAE7-EB11-743B-E92D-DC0D2CDA5F4C}"/>
                      </a:ext>
                    </a:extLst>
                  </p:cNvPr>
                  <p:cNvCxnSpPr>
                    <a:stCxn id="557" idx="0"/>
                    <a:endCxn id="555" idx="4"/>
                  </p:cNvCxnSpPr>
                  <p:nvPr/>
                </p:nvCxnSpPr>
                <p:spPr>
                  <a:xfrm flipV="1">
                    <a:off x="7872279" y="3574226"/>
                    <a:ext cx="396633" cy="892639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3" name="Straight Connector 572">
                    <a:extLst>
                      <a:ext uri="{FF2B5EF4-FFF2-40B4-BE49-F238E27FC236}">
                        <a16:creationId xmlns:a16="http://schemas.microsoft.com/office/drawing/2014/main" id="{ED2CDC66-DAD7-BCD8-143D-11474123ED21}"/>
                      </a:ext>
                    </a:extLst>
                  </p:cNvPr>
                  <p:cNvCxnSpPr>
                    <a:stCxn id="553" idx="2"/>
                    <a:endCxn id="559" idx="7"/>
                  </p:cNvCxnSpPr>
                  <p:nvPr/>
                </p:nvCxnSpPr>
                <p:spPr>
                  <a:xfrm flipH="1">
                    <a:off x="6693523" y="3907978"/>
                    <a:ext cx="801471" cy="59572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4" name="Straight Connector 573">
                    <a:extLst>
                      <a:ext uri="{FF2B5EF4-FFF2-40B4-BE49-F238E27FC236}">
                        <a16:creationId xmlns:a16="http://schemas.microsoft.com/office/drawing/2014/main" id="{D3AE6A46-A8AA-6686-1BFE-271E2AF51784}"/>
                      </a:ext>
                    </a:extLst>
                  </p:cNvPr>
                  <p:cNvCxnSpPr>
                    <a:stCxn id="555" idx="1"/>
                    <a:endCxn id="550" idx="5"/>
                  </p:cNvCxnSpPr>
                  <p:nvPr/>
                </p:nvCxnSpPr>
                <p:spPr>
                  <a:xfrm flipH="1" flipV="1">
                    <a:off x="7672848" y="2807059"/>
                    <a:ext cx="507138" cy="55247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5" name="Straight Connector 574">
                    <a:extLst>
                      <a:ext uri="{FF2B5EF4-FFF2-40B4-BE49-F238E27FC236}">
                        <a16:creationId xmlns:a16="http://schemas.microsoft.com/office/drawing/2014/main" id="{00770335-F78D-48B9-6AF6-78B2540C2042}"/>
                      </a:ext>
                    </a:extLst>
                  </p:cNvPr>
                  <p:cNvCxnSpPr>
                    <a:stCxn id="553" idx="1"/>
                    <a:endCxn id="552" idx="5"/>
                  </p:cNvCxnSpPr>
                  <p:nvPr/>
                </p:nvCxnSpPr>
                <p:spPr>
                  <a:xfrm flipH="1" flipV="1">
                    <a:off x="7010180" y="3291714"/>
                    <a:ext cx="521649" cy="527337"/>
                  </a:xfrm>
                  <a:prstGeom prst="line">
                    <a:avLst/>
                  </a:prstGeom>
                  <a:ln w="38100">
                    <a:solidFill>
                      <a:schemeClr val="bg1">
                        <a:lumMod val="9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6" name="Straight Connector 575">
                    <a:extLst>
                      <a:ext uri="{FF2B5EF4-FFF2-40B4-BE49-F238E27FC236}">
                        <a16:creationId xmlns:a16="http://schemas.microsoft.com/office/drawing/2014/main" id="{CF010605-D649-E361-9B4F-6637DB4CCE72}"/>
                      </a:ext>
                    </a:extLst>
                  </p:cNvPr>
                  <p:cNvCxnSpPr>
                    <a:stCxn id="560" idx="7"/>
                    <a:endCxn id="552" idx="3"/>
                  </p:cNvCxnSpPr>
                  <p:nvPr/>
                </p:nvCxnSpPr>
                <p:spPr>
                  <a:xfrm flipV="1">
                    <a:off x="6249861" y="3291714"/>
                    <a:ext cx="582466" cy="42144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FF5941FD-E9FF-CB34-4F31-8489EBD93970}"/>
                  </a:ext>
                </a:extLst>
              </p:cNvPr>
              <p:cNvCxnSpPr>
                <a:stCxn id="556" idx="0"/>
                <a:endCxn id="555" idx="4"/>
              </p:cNvCxnSpPr>
              <p:nvPr/>
            </p:nvCxnSpPr>
            <p:spPr>
              <a:xfrm flipH="1" flipV="1">
                <a:off x="8268913" y="3574225"/>
                <a:ext cx="411144" cy="8926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id="{7E7947A5-71B6-18F9-46C6-E01557470E9D}"/>
                </a:ext>
              </a:extLst>
            </p:cNvPr>
            <p:cNvCxnSpPr>
              <a:stCxn id="550" idx="1"/>
              <a:endCxn id="551" idx="5"/>
            </p:cNvCxnSpPr>
            <p:nvPr/>
          </p:nvCxnSpPr>
          <p:spPr>
            <a:xfrm flipH="1" flipV="1">
              <a:off x="6724925" y="2399702"/>
              <a:ext cx="526588" cy="3059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307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420" grpId="0" animBg="1"/>
      <p:bldP spid="5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NP-hardness of decreasing degree ranking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278A76-0421-B15A-64C5-5840FF3ED7F8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M Wooldridge,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members of covert networks conceal the identities of their leaders</a:t>
            </a:r>
            <a:r>
              <a:rPr lang="en-US" sz="1400" dirty="0"/>
              <a:t>. </a:t>
            </a:r>
            <a:r>
              <a:rPr lang="en-US" sz="1400" b="1" dirty="0"/>
              <a:t>ACM TIST </a:t>
            </a:r>
            <a:r>
              <a:rPr lang="en-US" sz="1400" dirty="0"/>
              <a:t>(2021)</a:t>
            </a:r>
          </a:p>
        </p:txBody>
      </p:sp>
      <p:sp>
        <p:nvSpPr>
          <p:cNvPr id="141" name="Rounded Rectangle 240">
            <a:extLst>
              <a:ext uri="{FF2B5EF4-FFF2-40B4-BE49-F238E27FC236}">
                <a16:creationId xmlns:a16="http://schemas.microsoft.com/office/drawing/2014/main" id="{01E8D8CB-5960-38C6-528B-C1CBE20812B9}"/>
              </a:ext>
            </a:extLst>
          </p:cNvPr>
          <p:cNvSpPr/>
          <p:nvPr/>
        </p:nvSpPr>
        <p:spPr>
          <a:xfrm>
            <a:off x="920044" y="5416761"/>
            <a:ext cx="3339930" cy="83504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Finding </a:t>
            </a:r>
            <a:r>
              <a:rPr lang="en-US" sz="2400" b="1" i="1" dirty="0"/>
              <a:t>k</a:t>
            </a:r>
            <a:r>
              <a:rPr lang="en-US" sz="2400" b="1" dirty="0"/>
              <a:t>-clique problem</a:t>
            </a:r>
            <a:endParaRPr lang="en-GB" sz="2400" b="1" dirty="0"/>
          </a:p>
        </p:txBody>
      </p:sp>
      <p:sp>
        <p:nvSpPr>
          <p:cNvPr id="142" name="Rounded Rectangle 241">
            <a:extLst>
              <a:ext uri="{FF2B5EF4-FFF2-40B4-BE49-F238E27FC236}">
                <a16:creationId xmlns:a16="http://schemas.microsoft.com/office/drawing/2014/main" id="{35D692F0-E339-9D6E-254C-F35542FD440D}"/>
              </a:ext>
            </a:extLst>
          </p:cNvPr>
          <p:cNvSpPr/>
          <p:nvPr/>
        </p:nvSpPr>
        <p:spPr>
          <a:xfrm>
            <a:off x="5766384" y="5416761"/>
            <a:ext cx="3657263" cy="83504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Decreasing</a:t>
            </a:r>
            <a:r>
              <a:rPr lang="pl-PL" sz="2400" b="1" dirty="0"/>
              <a:t> </a:t>
            </a:r>
            <a:r>
              <a:rPr lang="en-US" sz="2400" b="1" dirty="0"/>
              <a:t>degree</a:t>
            </a:r>
            <a:r>
              <a:rPr lang="pl-PL" sz="2400" b="1" dirty="0"/>
              <a:t> </a:t>
            </a:r>
            <a:r>
              <a:rPr lang="en-US" sz="2400" b="1" dirty="0"/>
              <a:t>c</a:t>
            </a:r>
            <a:r>
              <a:rPr lang="pl-PL" sz="2400" b="1" dirty="0"/>
              <a:t>entrality</a:t>
            </a:r>
            <a:r>
              <a:rPr lang="en-US" sz="2400" b="1" dirty="0"/>
              <a:t> ranking</a:t>
            </a:r>
            <a:r>
              <a:rPr lang="pl-PL" sz="2400" b="1" dirty="0"/>
              <a:t> </a:t>
            </a:r>
            <a:r>
              <a:rPr lang="en-US" sz="2400" b="1" dirty="0"/>
              <a:t>p</a:t>
            </a:r>
            <a:r>
              <a:rPr lang="pl-PL" sz="2400" b="1" dirty="0"/>
              <a:t>roblem</a:t>
            </a:r>
            <a:endParaRPr lang="en-GB" sz="2400" b="1" dirty="0"/>
          </a:p>
        </p:txBody>
      </p:sp>
      <p:sp>
        <p:nvSpPr>
          <p:cNvPr id="420" name="Right Arrow 183">
            <a:extLst>
              <a:ext uri="{FF2B5EF4-FFF2-40B4-BE49-F238E27FC236}">
                <a16:creationId xmlns:a16="http://schemas.microsoft.com/office/drawing/2014/main" id="{44B591AB-83F1-A3BC-A3CB-A7983E552745}"/>
              </a:ext>
            </a:extLst>
          </p:cNvPr>
          <p:cNvSpPr/>
          <p:nvPr/>
        </p:nvSpPr>
        <p:spPr>
          <a:xfrm>
            <a:off x="4282775" y="2527027"/>
            <a:ext cx="878327" cy="69033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8" name="Right Arrow 597">
            <a:extLst>
              <a:ext uri="{FF2B5EF4-FFF2-40B4-BE49-F238E27FC236}">
                <a16:creationId xmlns:a16="http://schemas.microsoft.com/office/drawing/2014/main" id="{289DC748-AA26-620B-C939-A6BF246B0DF9}"/>
              </a:ext>
            </a:extLst>
          </p:cNvPr>
          <p:cNvSpPr/>
          <p:nvPr/>
        </p:nvSpPr>
        <p:spPr>
          <a:xfrm flipH="1">
            <a:off x="4282775" y="3517861"/>
            <a:ext cx="878327" cy="69033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DF7F557E-C77E-6F4C-341F-0AA62245DB94}"/>
              </a:ext>
            </a:extLst>
          </p:cNvPr>
          <p:cNvGrpSpPr/>
          <p:nvPr/>
        </p:nvGrpSpPr>
        <p:grpSpPr>
          <a:xfrm>
            <a:off x="1317602" y="2246563"/>
            <a:ext cx="2365237" cy="2203124"/>
            <a:chOff x="1982225" y="2673087"/>
            <a:chExt cx="2365237" cy="22031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144E54FB-1E1C-8DD1-B78B-E2EBC04A87AD}"/>
                    </a:ext>
                  </a:extLst>
                </p:cNvPr>
                <p:cNvSpPr/>
                <p:nvPr/>
              </p:nvSpPr>
              <p:spPr>
                <a:xfrm>
                  <a:off x="1982225" y="3543867"/>
                  <a:ext cx="480089" cy="48008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74D0791-340E-F6C0-AA48-17C68361E5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2225" y="3543867"/>
                  <a:ext cx="480089" cy="480089"/>
                </a:xfrm>
                <a:prstGeom prst="ellipse">
                  <a:avLst/>
                </a:prstGeom>
                <a:blipFill>
                  <a:blip r:embed="rId3"/>
                  <a:stretch>
                    <a:fillRect l="-886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4B698915-56BC-C5E5-3B98-892F9E15B06C}"/>
                    </a:ext>
                  </a:extLst>
                </p:cNvPr>
                <p:cNvSpPr/>
                <p:nvPr/>
              </p:nvSpPr>
              <p:spPr>
                <a:xfrm>
                  <a:off x="2913221" y="2673087"/>
                  <a:ext cx="480089" cy="48008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3A541DBC-3ABE-C12D-50B5-8D575C0CD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3221" y="2673087"/>
                  <a:ext cx="480089" cy="480089"/>
                </a:xfrm>
                <a:prstGeom prst="ellipse">
                  <a:avLst/>
                </a:prstGeom>
                <a:blipFill>
                  <a:blip r:embed="rId4"/>
                  <a:stretch>
                    <a:fillRect l="-886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1E4A8DC3-34EC-6D89-1FDD-FF2B63673C25}"/>
                    </a:ext>
                  </a:extLst>
                </p:cNvPr>
                <p:cNvSpPr/>
                <p:nvPr/>
              </p:nvSpPr>
              <p:spPr>
                <a:xfrm>
                  <a:off x="3867373" y="3543867"/>
                  <a:ext cx="480089" cy="48008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DF3D1915-798F-C24F-BAFE-0F39C81361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7373" y="3543867"/>
                  <a:ext cx="480089" cy="480089"/>
                </a:xfrm>
                <a:prstGeom prst="ellipse">
                  <a:avLst/>
                </a:prstGeom>
                <a:blipFill>
                  <a:blip r:embed="rId5"/>
                  <a:stretch>
                    <a:fillRect l="-75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CB2AB249-710A-268A-BE30-2D7878B0D5CC}"/>
                    </a:ext>
                  </a:extLst>
                </p:cNvPr>
                <p:cNvSpPr/>
                <p:nvPr/>
              </p:nvSpPr>
              <p:spPr>
                <a:xfrm>
                  <a:off x="2913221" y="4396122"/>
                  <a:ext cx="480089" cy="48008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ADEF9F47-1DEF-0A24-9E25-9705E201CF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3221" y="4396122"/>
                  <a:ext cx="480089" cy="480089"/>
                </a:xfrm>
                <a:prstGeom prst="ellipse">
                  <a:avLst/>
                </a:prstGeom>
                <a:blipFill>
                  <a:blip r:embed="rId6"/>
                  <a:stretch>
                    <a:fillRect l="-8861" b="-128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68F8FA7C-DFBE-C0F4-B860-29DBAC8A8C67}"/>
                </a:ext>
              </a:extLst>
            </p:cNvPr>
            <p:cNvCxnSpPr>
              <a:stCxn id="201" idx="4"/>
              <a:endCxn id="203" idx="0"/>
            </p:cNvCxnSpPr>
            <p:nvPr/>
          </p:nvCxnSpPr>
          <p:spPr>
            <a:xfrm>
              <a:off x="3153266" y="3153174"/>
              <a:ext cx="0" cy="12429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2CD4606-2EE3-75C2-DDCB-0E4DDCF0B109}"/>
                </a:ext>
              </a:extLst>
            </p:cNvPr>
            <p:cNvCxnSpPr>
              <a:stCxn id="201" idx="5"/>
              <a:endCxn id="202" idx="1"/>
            </p:cNvCxnSpPr>
            <p:nvPr/>
          </p:nvCxnSpPr>
          <p:spPr>
            <a:xfrm>
              <a:off x="3323002" y="3082866"/>
              <a:ext cx="614679" cy="5313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C3126AA0-2321-C9FF-E5A3-BF9E662D6A43}"/>
                </a:ext>
              </a:extLst>
            </p:cNvPr>
            <p:cNvCxnSpPr>
              <a:stCxn id="203" idx="7"/>
              <a:endCxn id="202" idx="3"/>
            </p:cNvCxnSpPr>
            <p:nvPr/>
          </p:nvCxnSpPr>
          <p:spPr>
            <a:xfrm flipV="1">
              <a:off x="3323002" y="3953648"/>
              <a:ext cx="614679" cy="5127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9E3AFD8D-DD3D-5937-7BCF-B573D39200E2}"/>
                </a:ext>
              </a:extLst>
            </p:cNvPr>
            <p:cNvCxnSpPr>
              <a:stCxn id="201" idx="3"/>
              <a:endCxn id="200" idx="7"/>
            </p:cNvCxnSpPr>
            <p:nvPr/>
          </p:nvCxnSpPr>
          <p:spPr>
            <a:xfrm flipH="1">
              <a:off x="2392006" y="3082866"/>
              <a:ext cx="591523" cy="5313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36BBF13-FF5C-023B-6F53-3B9C7CC33ABA}"/>
              </a:ext>
            </a:extLst>
          </p:cNvPr>
          <p:cNvGrpSpPr/>
          <p:nvPr/>
        </p:nvGrpSpPr>
        <p:grpSpPr>
          <a:xfrm>
            <a:off x="9567027" y="4095809"/>
            <a:ext cx="2527562" cy="1174807"/>
            <a:chOff x="8878200" y="4528710"/>
            <a:chExt cx="2674236" cy="1174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BFA328DF-FADA-244E-DEEC-D9326872FB29}"/>
                    </a:ext>
                  </a:extLst>
                </p:cNvPr>
                <p:cNvSpPr/>
                <p:nvPr/>
              </p:nvSpPr>
              <p:spPr>
                <a:xfrm>
                  <a:off x="8878200" y="4528710"/>
                  <a:ext cx="2674236" cy="1174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sz="2000" dirty="0">
                      <a:solidFill>
                        <a:schemeClr val="tx1"/>
                      </a:solidFill>
                    </a:rPr>
                    <a:t>Budget	    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  <a:p>
                  <a:pPr algn="just"/>
                  <a:r>
                    <a:rPr lang="en-US" sz="2000" dirty="0">
                      <a:solidFill>
                        <a:schemeClr val="tx1"/>
                      </a:solidFill>
                    </a:rPr>
                    <a:t>Safety</a:t>
                  </a:r>
                </a:p>
                <a:p>
                  <a:pPr algn="just"/>
                  <a:r>
                    <a:rPr lang="en-US" sz="2000" dirty="0">
                      <a:solidFill>
                        <a:schemeClr val="tx1"/>
                      </a:solidFill>
                    </a:rPr>
                    <a:t>threshold</a:t>
                  </a:r>
                </a:p>
              </p:txBody>
            </p:sp>
          </mc:Choice>
          <mc:Fallback xmlns=""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BFA328DF-FADA-244E-DEEC-D9326872FB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8200" y="4528710"/>
                  <a:ext cx="2674236" cy="1174807"/>
                </a:xfrm>
                <a:prstGeom prst="rect">
                  <a:avLst/>
                </a:prstGeom>
                <a:blipFill>
                  <a:blip r:embed="rId7"/>
                  <a:stretch>
                    <a:fillRect l="-1909" b="-659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8B8DDE96-BF4A-42CB-D12C-2B1012095B7E}"/>
                    </a:ext>
                  </a:extLst>
                </p:cNvPr>
                <p:cNvSpPr txBox="1"/>
                <p:nvPr/>
              </p:nvSpPr>
              <p:spPr>
                <a:xfrm>
                  <a:off x="10087254" y="5133504"/>
                  <a:ext cx="8440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8B8DDE96-BF4A-42CB-D12C-2B1012095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7254" y="5133504"/>
                  <a:ext cx="84407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A29820-D6BD-CFC5-6F77-0E9EA08F0AAA}"/>
              </a:ext>
            </a:extLst>
          </p:cNvPr>
          <p:cNvGrpSpPr/>
          <p:nvPr/>
        </p:nvGrpSpPr>
        <p:grpSpPr>
          <a:xfrm>
            <a:off x="5705473" y="1317213"/>
            <a:ext cx="4081554" cy="3936999"/>
            <a:chOff x="5705473" y="1317213"/>
            <a:chExt cx="4081554" cy="393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C586D955-9425-FE93-0F88-B93E7EC351E4}"/>
                    </a:ext>
                  </a:extLst>
                </p:cNvPr>
                <p:cNvSpPr/>
                <p:nvPr/>
              </p:nvSpPr>
              <p:spPr>
                <a:xfrm>
                  <a:off x="6533874" y="3108081"/>
                  <a:ext cx="480089" cy="480089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i="1" dirty="0"/>
                </a:p>
              </p:txBody>
            </p:sp>
          </mc:Choice>
          <mc:Fallback xmlns=""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C586D955-9425-FE93-0F88-B93E7EC351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3874" y="3108081"/>
                  <a:ext cx="480089" cy="480089"/>
                </a:xfrm>
                <a:prstGeom prst="ellipse">
                  <a:avLst/>
                </a:prstGeom>
                <a:blipFill>
                  <a:blip r:embed="rId9"/>
                  <a:stretch>
                    <a:fillRect l="-8861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902BBCE9-5622-E256-8AAC-706AFF6DA9AE}"/>
                    </a:ext>
                  </a:extLst>
                </p:cNvPr>
                <p:cNvSpPr/>
                <p:nvPr/>
              </p:nvSpPr>
              <p:spPr>
                <a:xfrm>
                  <a:off x="7464870" y="2237301"/>
                  <a:ext cx="480089" cy="480089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i="1" dirty="0"/>
                </a:p>
              </p:txBody>
            </p:sp>
          </mc:Choice>
          <mc:Fallback xmlns=""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902BBCE9-5622-E256-8AAC-706AFF6DA9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4870" y="2237301"/>
                  <a:ext cx="480089" cy="480089"/>
                </a:xfrm>
                <a:prstGeom prst="ellipse">
                  <a:avLst/>
                </a:prstGeom>
                <a:blipFill>
                  <a:blip r:embed="rId10"/>
                  <a:stretch>
                    <a:fillRect l="-8974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F07CA811-C9A3-C580-1122-DB81FD180356}"/>
                    </a:ext>
                  </a:extLst>
                </p:cNvPr>
                <p:cNvSpPr/>
                <p:nvPr/>
              </p:nvSpPr>
              <p:spPr>
                <a:xfrm>
                  <a:off x="8419022" y="3108081"/>
                  <a:ext cx="480089" cy="480089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b="1" i="1" dirty="0"/>
                </a:p>
              </p:txBody>
            </p:sp>
          </mc:Choice>
          <mc:Fallback xmlns=""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F07CA811-C9A3-C580-1122-DB81FD1803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022" y="3108081"/>
                  <a:ext cx="480089" cy="480089"/>
                </a:xfrm>
                <a:prstGeom prst="ellipse">
                  <a:avLst/>
                </a:prstGeom>
                <a:blipFill>
                  <a:blip r:embed="rId11"/>
                  <a:stretch>
                    <a:fillRect l="-8861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415909EE-CA14-51F8-D114-110126A301C4}"/>
                    </a:ext>
                  </a:extLst>
                </p:cNvPr>
                <p:cNvSpPr/>
                <p:nvPr/>
              </p:nvSpPr>
              <p:spPr>
                <a:xfrm>
                  <a:off x="7464870" y="3960335"/>
                  <a:ext cx="480089" cy="480089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2400" b="1" i="1" dirty="0"/>
                </a:p>
              </p:txBody>
            </p:sp>
          </mc:Choice>
          <mc:Fallback xmlns=""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415909EE-CA14-51F8-D114-110126A301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4870" y="3960335"/>
                  <a:ext cx="480089" cy="480089"/>
                </a:xfrm>
                <a:prstGeom prst="ellipse">
                  <a:avLst/>
                </a:prstGeom>
                <a:blipFill>
                  <a:blip r:embed="rId12"/>
                  <a:stretch>
                    <a:fillRect l="-8974" b="-1282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C12D0A6-EE90-E836-37CB-2EDA26282C48}"/>
                </a:ext>
              </a:extLst>
            </p:cNvPr>
            <p:cNvCxnSpPr>
              <a:stCxn id="210" idx="4"/>
              <a:endCxn id="212" idx="0"/>
            </p:cNvCxnSpPr>
            <p:nvPr/>
          </p:nvCxnSpPr>
          <p:spPr>
            <a:xfrm>
              <a:off x="7704914" y="2717388"/>
              <a:ext cx="0" cy="1242946"/>
            </a:xfrm>
            <a:prstGeom prst="line">
              <a:avLst/>
            </a:prstGeom>
            <a:ln w="571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B7FC163-8FC8-69ED-8F8A-479C06E53109}"/>
                </a:ext>
              </a:extLst>
            </p:cNvPr>
            <p:cNvCxnSpPr>
              <a:stCxn id="210" idx="5"/>
              <a:endCxn id="211" idx="1"/>
            </p:cNvCxnSpPr>
            <p:nvPr/>
          </p:nvCxnSpPr>
          <p:spPr>
            <a:xfrm>
              <a:off x="7874650" y="2647080"/>
              <a:ext cx="614679" cy="531307"/>
            </a:xfrm>
            <a:prstGeom prst="line">
              <a:avLst/>
            </a:prstGeom>
            <a:ln w="571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D7E94699-8084-662B-481C-CB84A943F680}"/>
                </a:ext>
              </a:extLst>
            </p:cNvPr>
            <p:cNvCxnSpPr>
              <a:stCxn id="212" idx="7"/>
              <a:endCxn id="211" idx="3"/>
            </p:cNvCxnSpPr>
            <p:nvPr/>
          </p:nvCxnSpPr>
          <p:spPr>
            <a:xfrm flipV="1">
              <a:off x="7874650" y="3517861"/>
              <a:ext cx="614679" cy="512782"/>
            </a:xfrm>
            <a:prstGeom prst="line">
              <a:avLst/>
            </a:prstGeom>
            <a:ln w="571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24FEF630-350C-406C-A0F1-63826B7CDC42}"/>
                </a:ext>
              </a:extLst>
            </p:cNvPr>
            <p:cNvCxnSpPr>
              <a:stCxn id="210" idx="3"/>
              <a:endCxn id="209" idx="7"/>
            </p:cNvCxnSpPr>
            <p:nvPr/>
          </p:nvCxnSpPr>
          <p:spPr>
            <a:xfrm flipH="1">
              <a:off x="6943654" y="2647080"/>
              <a:ext cx="591523" cy="531307"/>
            </a:xfrm>
            <a:prstGeom prst="line">
              <a:avLst/>
            </a:prstGeom>
            <a:ln w="571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E9BB55C1-820A-44D8-3CA0-D3BE1A346EE3}"/>
                </a:ext>
              </a:extLst>
            </p:cNvPr>
            <p:cNvCxnSpPr>
              <a:cxnSpLocks/>
              <a:stCxn id="239" idx="3"/>
              <a:endCxn id="210" idx="6"/>
            </p:cNvCxnSpPr>
            <p:nvPr/>
          </p:nvCxnSpPr>
          <p:spPr>
            <a:xfrm flipH="1">
              <a:off x="7944959" y="2340169"/>
              <a:ext cx="936088" cy="1371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62E1F092-24F5-A4F3-A413-0B4C51ACF6F5}"/>
                </a:ext>
              </a:extLst>
            </p:cNvPr>
            <p:cNvCxnSpPr>
              <a:cxnSpLocks/>
              <a:stCxn id="239" idx="3"/>
              <a:endCxn id="209" idx="7"/>
            </p:cNvCxnSpPr>
            <p:nvPr/>
          </p:nvCxnSpPr>
          <p:spPr>
            <a:xfrm flipH="1">
              <a:off x="6943656" y="2340169"/>
              <a:ext cx="1937391" cy="8382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EC95A32-5669-224D-5476-4D0B44E0CAD0}"/>
                </a:ext>
              </a:extLst>
            </p:cNvPr>
            <p:cNvCxnSpPr>
              <a:cxnSpLocks/>
              <a:stCxn id="239" idx="3"/>
              <a:endCxn id="212" idx="0"/>
            </p:cNvCxnSpPr>
            <p:nvPr/>
          </p:nvCxnSpPr>
          <p:spPr>
            <a:xfrm flipH="1">
              <a:off x="7704915" y="2340169"/>
              <a:ext cx="1176132" cy="16201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B7F127B2-BF14-26F7-141C-D5FD4793196C}"/>
                </a:ext>
              </a:extLst>
            </p:cNvPr>
            <p:cNvCxnSpPr>
              <a:cxnSpLocks/>
              <a:stCxn id="239" idx="3"/>
              <a:endCxn id="211" idx="0"/>
            </p:cNvCxnSpPr>
            <p:nvPr/>
          </p:nvCxnSpPr>
          <p:spPr>
            <a:xfrm flipH="1">
              <a:off x="8659067" y="2340169"/>
              <a:ext cx="221980" cy="7679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B0C56A3-3DF5-EF7F-9E73-728D0D33ADCA}"/>
                </a:ext>
              </a:extLst>
            </p:cNvPr>
            <p:cNvSpPr/>
            <p:nvPr/>
          </p:nvSpPr>
          <p:spPr>
            <a:xfrm>
              <a:off x="7193937" y="1317214"/>
              <a:ext cx="439998" cy="439998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57CAA931-22BF-067D-C6AD-7937ECA70D48}"/>
                </a:ext>
              </a:extLst>
            </p:cNvPr>
            <p:cNvSpPr/>
            <p:nvPr/>
          </p:nvSpPr>
          <p:spPr>
            <a:xfrm>
              <a:off x="7837059" y="1317213"/>
              <a:ext cx="439998" cy="439998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746779F5-EBED-13C6-8E16-C65781FEE1E2}"/>
                </a:ext>
              </a:extLst>
            </p:cNvPr>
            <p:cNvCxnSpPr>
              <a:stCxn id="210" idx="0"/>
              <a:endCxn id="221" idx="4"/>
            </p:cNvCxnSpPr>
            <p:nvPr/>
          </p:nvCxnSpPr>
          <p:spPr>
            <a:xfrm flipH="1" flipV="1">
              <a:off x="7413938" y="1757212"/>
              <a:ext cx="290978" cy="4800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4C16957A-6AB8-3D28-2BB8-2750D6D7D267}"/>
                </a:ext>
              </a:extLst>
            </p:cNvPr>
            <p:cNvCxnSpPr>
              <a:stCxn id="210" idx="0"/>
              <a:endCxn id="222" idx="4"/>
            </p:cNvCxnSpPr>
            <p:nvPr/>
          </p:nvCxnSpPr>
          <p:spPr>
            <a:xfrm flipV="1">
              <a:off x="7704915" y="1757211"/>
              <a:ext cx="352144" cy="4800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919583AA-D836-C8FB-3B82-99806A1D2C99}"/>
                </a:ext>
              </a:extLst>
            </p:cNvPr>
            <p:cNvSpPr/>
            <p:nvPr/>
          </p:nvSpPr>
          <p:spPr>
            <a:xfrm>
              <a:off x="7198598" y="4814213"/>
              <a:ext cx="439998" cy="439998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486874DF-813F-D329-38AF-2DA83DF701FB}"/>
                </a:ext>
              </a:extLst>
            </p:cNvPr>
            <p:cNvSpPr/>
            <p:nvPr/>
          </p:nvSpPr>
          <p:spPr>
            <a:xfrm>
              <a:off x="7841720" y="4814214"/>
              <a:ext cx="439998" cy="439998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C48AF6F-EDCA-5915-D8D0-AD2567959980}"/>
                </a:ext>
              </a:extLst>
            </p:cNvPr>
            <p:cNvCxnSpPr>
              <a:stCxn id="212" idx="4"/>
              <a:endCxn id="225" idx="0"/>
            </p:cNvCxnSpPr>
            <p:nvPr/>
          </p:nvCxnSpPr>
          <p:spPr>
            <a:xfrm flipH="1">
              <a:off x="7418598" y="4440424"/>
              <a:ext cx="286317" cy="3737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28FE6480-85CB-8834-3E9B-57E602EA1440}"/>
                </a:ext>
              </a:extLst>
            </p:cNvPr>
            <p:cNvCxnSpPr>
              <a:stCxn id="212" idx="4"/>
              <a:endCxn id="226" idx="0"/>
            </p:cNvCxnSpPr>
            <p:nvPr/>
          </p:nvCxnSpPr>
          <p:spPr>
            <a:xfrm>
              <a:off x="7704915" y="4440423"/>
              <a:ext cx="356805" cy="3737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1BD536ED-F86A-A15F-F78A-2CC7BF154851}"/>
                </a:ext>
              </a:extLst>
            </p:cNvPr>
            <p:cNvSpPr/>
            <p:nvPr/>
          </p:nvSpPr>
          <p:spPr>
            <a:xfrm>
              <a:off x="9347028" y="2770906"/>
              <a:ext cx="439998" cy="439998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EA341869-179B-586D-8BF6-EDB415E6900C}"/>
                </a:ext>
              </a:extLst>
            </p:cNvPr>
            <p:cNvSpPr/>
            <p:nvPr/>
          </p:nvSpPr>
          <p:spPr>
            <a:xfrm>
              <a:off x="9347029" y="3414027"/>
              <a:ext cx="439998" cy="439998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285EE227-5769-3827-A2A4-1DCF31342713}"/>
                </a:ext>
              </a:extLst>
            </p:cNvPr>
            <p:cNvCxnSpPr>
              <a:stCxn id="211" idx="6"/>
              <a:endCxn id="229" idx="2"/>
            </p:cNvCxnSpPr>
            <p:nvPr/>
          </p:nvCxnSpPr>
          <p:spPr>
            <a:xfrm flipV="1">
              <a:off x="8899110" y="2990906"/>
              <a:ext cx="447918" cy="3572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E7C4F6B-B9F1-9872-42F5-64C3988AAF5F}"/>
                </a:ext>
              </a:extLst>
            </p:cNvPr>
            <p:cNvCxnSpPr>
              <a:stCxn id="211" idx="6"/>
              <a:endCxn id="230" idx="2"/>
            </p:cNvCxnSpPr>
            <p:nvPr/>
          </p:nvCxnSpPr>
          <p:spPr>
            <a:xfrm>
              <a:off x="8899111" y="3348125"/>
              <a:ext cx="447919" cy="2859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64B7CB1D-14D1-8898-FD39-8FD08839026A}"/>
                </a:ext>
              </a:extLst>
            </p:cNvPr>
            <p:cNvSpPr/>
            <p:nvPr/>
          </p:nvSpPr>
          <p:spPr>
            <a:xfrm flipH="1">
              <a:off x="5705474" y="2770906"/>
              <a:ext cx="439998" cy="439998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10718AB-7574-3B50-CFF2-7627F9BE4807}"/>
                </a:ext>
              </a:extLst>
            </p:cNvPr>
            <p:cNvSpPr/>
            <p:nvPr/>
          </p:nvSpPr>
          <p:spPr>
            <a:xfrm flipH="1">
              <a:off x="5705473" y="3414027"/>
              <a:ext cx="439998" cy="439998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4E5A89FF-577C-B0AE-A8F8-B0EA228956A6}"/>
                </a:ext>
              </a:extLst>
            </p:cNvPr>
            <p:cNvCxnSpPr>
              <a:stCxn id="209" idx="2"/>
              <a:endCxn id="233" idx="2"/>
            </p:cNvCxnSpPr>
            <p:nvPr/>
          </p:nvCxnSpPr>
          <p:spPr>
            <a:xfrm flipH="1" flipV="1">
              <a:off x="6145472" y="2990906"/>
              <a:ext cx="388401" cy="3572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408ED36-3C0E-665A-007C-6EF711DCEA5A}"/>
                </a:ext>
              </a:extLst>
            </p:cNvPr>
            <p:cNvCxnSpPr>
              <a:stCxn id="209" idx="2"/>
              <a:endCxn id="234" idx="2"/>
            </p:cNvCxnSpPr>
            <p:nvPr/>
          </p:nvCxnSpPr>
          <p:spPr>
            <a:xfrm flipH="1">
              <a:off x="6145472" y="3348125"/>
              <a:ext cx="388403" cy="2859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9F781CB9-5C4F-929C-E3CD-BBE55C7052DE}"/>
                </a:ext>
              </a:extLst>
            </p:cNvPr>
            <p:cNvSpPr/>
            <p:nvPr/>
          </p:nvSpPr>
          <p:spPr>
            <a:xfrm>
              <a:off x="8815451" y="1957847"/>
              <a:ext cx="447918" cy="447918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4FD48545-4CA8-1A95-F2EC-8D692FD74A4F}"/>
                    </a:ext>
                  </a:extLst>
                </p:cNvPr>
                <p:cNvSpPr txBox="1"/>
                <p:nvPr/>
              </p:nvSpPr>
              <p:spPr>
                <a:xfrm>
                  <a:off x="9107488" y="1577404"/>
                  <a:ext cx="624530" cy="523220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pl-PL" sz="4800" dirty="0"/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4FD48545-4CA8-1A95-F2EC-8D692FD74A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7488" y="1577404"/>
                  <a:ext cx="624530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A3ED18A9-D1DB-572D-26D3-7376E51CC605}"/>
              </a:ext>
            </a:extLst>
          </p:cNvPr>
          <p:cNvCxnSpPr>
            <a:cxnSpLocks/>
            <a:stCxn id="212" idx="0"/>
            <a:endCxn id="210" idx="4"/>
          </p:cNvCxnSpPr>
          <p:nvPr/>
        </p:nvCxnSpPr>
        <p:spPr>
          <a:xfrm flipV="1">
            <a:off x="7704915" y="2717390"/>
            <a:ext cx="0" cy="1242945"/>
          </a:xfrm>
          <a:prstGeom prst="line">
            <a:avLst/>
          </a:prstGeom>
          <a:ln w="101600">
            <a:solidFill>
              <a:srgbClr val="008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75CD5821-D167-A3ED-EFD0-300452B72FE6}"/>
              </a:ext>
            </a:extLst>
          </p:cNvPr>
          <p:cNvCxnSpPr>
            <a:cxnSpLocks/>
            <a:stCxn id="211" idx="1"/>
            <a:endCxn id="210" idx="5"/>
          </p:cNvCxnSpPr>
          <p:nvPr/>
        </p:nvCxnSpPr>
        <p:spPr>
          <a:xfrm flipH="1" flipV="1">
            <a:off x="7874652" y="2647083"/>
            <a:ext cx="614677" cy="531305"/>
          </a:xfrm>
          <a:prstGeom prst="line">
            <a:avLst/>
          </a:prstGeom>
          <a:ln w="101600">
            <a:solidFill>
              <a:srgbClr val="008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397B7BF9-E0B0-3926-D6F3-C241B830053D}"/>
              </a:ext>
            </a:extLst>
          </p:cNvPr>
          <p:cNvCxnSpPr>
            <a:cxnSpLocks/>
            <a:stCxn id="211" idx="3"/>
            <a:endCxn id="212" idx="7"/>
          </p:cNvCxnSpPr>
          <p:nvPr/>
        </p:nvCxnSpPr>
        <p:spPr>
          <a:xfrm flipH="1">
            <a:off x="7874652" y="3517863"/>
            <a:ext cx="614677" cy="512779"/>
          </a:xfrm>
          <a:prstGeom prst="line">
            <a:avLst/>
          </a:prstGeom>
          <a:ln w="101600">
            <a:solidFill>
              <a:srgbClr val="008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21A0154-E624-1532-0669-8802DC5E2150}"/>
              </a:ext>
            </a:extLst>
          </p:cNvPr>
          <p:cNvCxnSpPr>
            <a:cxnSpLocks/>
            <a:stCxn id="203" idx="0"/>
            <a:endCxn id="201" idx="4"/>
          </p:cNvCxnSpPr>
          <p:nvPr/>
        </p:nvCxnSpPr>
        <p:spPr>
          <a:xfrm flipV="1">
            <a:off x="2488643" y="2726652"/>
            <a:ext cx="0" cy="1242946"/>
          </a:xfrm>
          <a:prstGeom prst="line">
            <a:avLst/>
          </a:prstGeom>
          <a:ln w="101600">
            <a:solidFill>
              <a:srgbClr val="008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7449C59D-DFC6-6A4B-866E-BA5DDA893B68}"/>
              </a:ext>
            </a:extLst>
          </p:cNvPr>
          <p:cNvCxnSpPr>
            <a:cxnSpLocks/>
            <a:stCxn id="202" idx="1"/>
            <a:endCxn id="201" idx="5"/>
          </p:cNvCxnSpPr>
          <p:nvPr/>
        </p:nvCxnSpPr>
        <p:spPr>
          <a:xfrm flipH="1" flipV="1">
            <a:off x="2658380" y="2656345"/>
            <a:ext cx="614677" cy="531305"/>
          </a:xfrm>
          <a:prstGeom prst="line">
            <a:avLst/>
          </a:prstGeom>
          <a:ln w="101600">
            <a:solidFill>
              <a:srgbClr val="008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1D4D0E3E-814F-6E4B-A893-25CE09ADFB06}"/>
              </a:ext>
            </a:extLst>
          </p:cNvPr>
          <p:cNvCxnSpPr>
            <a:cxnSpLocks/>
            <a:stCxn id="202" idx="3"/>
            <a:endCxn id="203" idx="7"/>
          </p:cNvCxnSpPr>
          <p:nvPr/>
        </p:nvCxnSpPr>
        <p:spPr>
          <a:xfrm flipH="1">
            <a:off x="2658380" y="3527125"/>
            <a:ext cx="614677" cy="512780"/>
          </a:xfrm>
          <a:prstGeom prst="line">
            <a:avLst/>
          </a:prstGeom>
          <a:ln w="101600">
            <a:solidFill>
              <a:srgbClr val="008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420" grpId="0" animBg="1"/>
      <p:bldP spid="5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121317" y="3650711"/>
            <a:ext cx="261263" cy="261264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431985" y="3650711"/>
            <a:ext cx="261263" cy="261264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1276651" y="3087601"/>
            <a:ext cx="261263" cy="261264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1984" y="4548168"/>
            <a:ext cx="261263" cy="261264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21317" y="4548168"/>
            <a:ext cx="261263" cy="261264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76651" y="5111279"/>
            <a:ext cx="261263" cy="261264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407282" y="4679213"/>
            <a:ext cx="844667" cy="5631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0" idx="5"/>
          </p:cNvCxnSpPr>
          <p:nvPr/>
        </p:nvCxnSpPr>
        <p:spPr>
          <a:xfrm flipH="1" flipV="1">
            <a:off x="1499654" y="3310604"/>
            <a:ext cx="752296" cy="4707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</p:cNvCxnSpPr>
          <p:nvPr/>
        </p:nvCxnSpPr>
        <p:spPr>
          <a:xfrm flipH="1">
            <a:off x="562617" y="3310604"/>
            <a:ext cx="752295" cy="471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3" idx="0"/>
            <a:endCxn id="10" idx="4"/>
          </p:cNvCxnSpPr>
          <p:nvPr/>
        </p:nvCxnSpPr>
        <p:spPr>
          <a:xfrm flipH="1" flipV="1">
            <a:off x="1407283" y="3348865"/>
            <a:ext cx="10113" cy="7501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286764" y="4099027"/>
            <a:ext cx="261263" cy="261264"/>
          </a:xfrm>
          <a:prstGeom prst="ellipse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39" name="Straight Connector 38"/>
          <p:cNvCxnSpPr>
            <a:stCxn id="8" idx="3"/>
            <a:endCxn id="33" idx="7"/>
          </p:cNvCxnSpPr>
          <p:nvPr/>
        </p:nvCxnSpPr>
        <p:spPr>
          <a:xfrm flipH="1">
            <a:off x="1509767" y="3873714"/>
            <a:ext cx="649811" cy="2635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2" idx="2"/>
            <a:endCxn id="33" idx="5"/>
          </p:cNvCxnSpPr>
          <p:nvPr/>
        </p:nvCxnSpPr>
        <p:spPr>
          <a:xfrm flipH="1" flipV="1">
            <a:off x="1509766" y="4322030"/>
            <a:ext cx="611550" cy="3567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3" idx="0"/>
            <a:endCxn id="33" idx="4"/>
          </p:cNvCxnSpPr>
          <p:nvPr/>
        </p:nvCxnSpPr>
        <p:spPr>
          <a:xfrm flipV="1">
            <a:off x="1407282" y="4360292"/>
            <a:ext cx="10114" cy="7509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3" idx="3"/>
            <a:endCxn id="11" idx="6"/>
          </p:cNvCxnSpPr>
          <p:nvPr/>
        </p:nvCxnSpPr>
        <p:spPr>
          <a:xfrm flipH="1">
            <a:off x="693247" y="4322030"/>
            <a:ext cx="631778" cy="3567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3" idx="1"/>
            <a:endCxn id="9" idx="5"/>
          </p:cNvCxnSpPr>
          <p:nvPr/>
        </p:nvCxnSpPr>
        <p:spPr>
          <a:xfrm flipH="1" flipV="1">
            <a:off x="654987" y="3873714"/>
            <a:ext cx="670038" cy="2635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0" idx="0"/>
          </p:cNvCxnSpPr>
          <p:nvPr/>
        </p:nvCxnSpPr>
        <p:spPr>
          <a:xfrm flipH="1" flipV="1">
            <a:off x="1407281" y="2852006"/>
            <a:ext cx="1" cy="2355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0" idx="7"/>
          </p:cNvCxnSpPr>
          <p:nvPr/>
        </p:nvCxnSpPr>
        <p:spPr>
          <a:xfrm flipV="1">
            <a:off x="1499653" y="2969803"/>
            <a:ext cx="189185" cy="1560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11" idx="2"/>
          </p:cNvCxnSpPr>
          <p:nvPr/>
        </p:nvCxnSpPr>
        <p:spPr>
          <a:xfrm flipH="1">
            <a:off x="168439" y="4678800"/>
            <a:ext cx="263545" cy="4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1" idx="4"/>
          </p:cNvCxnSpPr>
          <p:nvPr/>
        </p:nvCxnSpPr>
        <p:spPr>
          <a:xfrm flipH="1">
            <a:off x="562616" y="4809433"/>
            <a:ext cx="1" cy="2387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2" idx="6"/>
          </p:cNvCxnSpPr>
          <p:nvPr/>
        </p:nvCxnSpPr>
        <p:spPr>
          <a:xfrm>
            <a:off x="2382580" y="4678800"/>
            <a:ext cx="2072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3" idx="4"/>
          </p:cNvCxnSpPr>
          <p:nvPr/>
        </p:nvCxnSpPr>
        <p:spPr>
          <a:xfrm flipH="1">
            <a:off x="1407282" y="5372544"/>
            <a:ext cx="1" cy="2387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ontent Placeholder 5"/>
          <p:cNvSpPr>
            <a:spLocks noGrp="1"/>
          </p:cNvSpPr>
          <p:nvPr>
            <p:ph sz="half" idx="1"/>
          </p:nvPr>
        </p:nvSpPr>
        <p:spPr>
          <a:xfrm>
            <a:off x="2820365" y="1554759"/>
            <a:ext cx="3345255" cy="9617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1" dirty="0">
                <a:solidFill>
                  <a:srgbClr val="FF0000"/>
                </a:solidFill>
              </a:rPr>
              <a:t>Remove an edge </a:t>
            </a:r>
            <a:r>
              <a:rPr lang="pl-PL" sz="2400" dirty="0"/>
              <a:t>between you and one of your neighbours</a:t>
            </a:r>
          </a:p>
        </p:txBody>
      </p:sp>
      <p:sp>
        <p:nvSpPr>
          <p:cNvPr id="120" name="Content Placeholder 5"/>
          <p:cNvSpPr>
            <a:spLocks noGrp="1"/>
          </p:cNvSpPr>
          <p:nvPr>
            <p:ph sz="half" idx="1"/>
          </p:nvPr>
        </p:nvSpPr>
        <p:spPr>
          <a:xfrm>
            <a:off x="6254561" y="1573602"/>
            <a:ext cx="2726009" cy="8675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1" dirty="0">
                <a:solidFill>
                  <a:srgbClr val="00B050"/>
                </a:solidFill>
              </a:rPr>
              <a:t>Add some edges </a:t>
            </a:r>
            <a:r>
              <a:rPr lang="pl-PL" sz="2400" dirty="0"/>
              <a:t>between your neighbours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690806" y="4081121"/>
                <a:ext cx="5779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06" y="4081121"/>
                <a:ext cx="577982" cy="4616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2671964" y="2852006"/>
            <a:ext cx="2993448" cy="2759243"/>
            <a:chOff x="2671964" y="2585306"/>
            <a:chExt cx="2993448" cy="2759243"/>
          </a:xfrm>
        </p:grpSpPr>
        <p:grpSp>
          <p:nvGrpSpPr>
            <p:cNvPr id="5" name="Group 4"/>
            <p:cNvGrpSpPr/>
            <p:nvPr/>
          </p:nvGrpSpPr>
          <p:grpSpPr>
            <a:xfrm>
              <a:off x="3244036" y="2585306"/>
              <a:ext cx="2421376" cy="2759243"/>
              <a:chOff x="3244036" y="2711917"/>
              <a:chExt cx="2421376" cy="2759243"/>
            </a:xfrm>
          </p:grpSpPr>
          <p:cxnSp>
            <p:nvCxnSpPr>
              <p:cNvPr id="26" name="Straight Connector 25"/>
              <p:cNvCxnSpPr>
                <a:stCxn id="40" idx="0"/>
                <a:endCxn id="31" idx="4"/>
              </p:cNvCxnSpPr>
              <p:nvPr/>
            </p:nvCxnSpPr>
            <p:spPr>
              <a:xfrm flipH="1" flipV="1">
                <a:off x="4482881" y="3208776"/>
                <a:ext cx="10113" cy="750163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5196914" y="3510622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507582" y="3510622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352249" y="2947512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507582" y="4408079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196914" y="4408079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352248" y="4971190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4482879" y="4539124"/>
                <a:ext cx="844667" cy="5631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endCxn id="31" idx="5"/>
              </p:cNvCxnSpPr>
              <p:nvPr/>
            </p:nvCxnSpPr>
            <p:spPr>
              <a:xfrm flipH="1" flipV="1">
                <a:off x="4575251" y="3170515"/>
                <a:ext cx="752296" cy="4707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31" idx="3"/>
              </p:cNvCxnSpPr>
              <p:nvPr/>
            </p:nvCxnSpPr>
            <p:spPr>
              <a:xfrm flipH="1">
                <a:off x="3638214" y="3170515"/>
                <a:ext cx="752295" cy="47115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4362362" y="3958938"/>
                <a:ext cx="261263" cy="261264"/>
              </a:xfrm>
              <a:prstGeom prst="ellipse">
                <a:avLst/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1" name="Straight Connector 40"/>
              <p:cNvCxnSpPr>
                <a:stCxn id="29" idx="3"/>
                <a:endCxn id="40" idx="7"/>
              </p:cNvCxnSpPr>
              <p:nvPr/>
            </p:nvCxnSpPr>
            <p:spPr>
              <a:xfrm flipH="1">
                <a:off x="4585364" y="3733625"/>
                <a:ext cx="649811" cy="2635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4" idx="2"/>
                <a:endCxn id="40" idx="5"/>
              </p:cNvCxnSpPr>
              <p:nvPr/>
            </p:nvCxnSpPr>
            <p:spPr>
              <a:xfrm flipH="1" flipV="1">
                <a:off x="4585363" y="4181941"/>
                <a:ext cx="611550" cy="3567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5" idx="0"/>
                <a:endCxn id="40" idx="4"/>
              </p:cNvCxnSpPr>
              <p:nvPr/>
            </p:nvCxnSpPr>
            <p:spPr>
              <a:xfrm flipV="1">
                <a:off x="4482879" y="4220203"/>
                <a:ext cx="10114" cy="7509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0" idx="3"/>
                <a:endCxn id="32" idx="6"/>
              </p:cNvCxnSpPr>
              <p:nvPr/>
            </p:nvCxnSpPr>
            <p:spPr>
              <a:xfrm flipH="1">
                <a:off x="3768844" y="4181941"/>
                <a:ext cx="631778" cy="3567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0" idx="1"/>
                <a:endCxn id="30" idx="5"/>
              </p:cNvCxnSpPr>
              <p:nvPr/>
            </p:nvCxnSpPr>
            <p:spPr>
              <a:xfrm flipH="1" flipV="1">
                <a:off x="3730584" y="3733625"/>
                <a:ext cx="670039" cy="2635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31" idx="0"/>
              </p:cNvCxnSpPr>
              <p:nvPr/>
            </p:nvCxnSpPr>
            <p:spPr>
              <a:xfrm flipH="1" flipV="1">
                <a:off x="4482878" y="2711917"/>
                <a:ext cx="1" cy="2355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31" idx="7"/>
              </p:cNvCxnSpPr>
              <p:nvPr/>
            </p:nvCxnSpPr>
            <p:spPr>
              <a:xfrm flipV="1">
                <a:off x="4575250" y="2829714"/>
                <a:ext cx="189185" cy="1560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2" idx="2"/>
              </p:cNvCxnSpPr>
              <p:nvPr/>
            </p:nvCxnSpPr>
            <p:spPr>
              <a:xfrm flipH="1">
                <a:off x="3244036" y="4538711"/>
                <a:ext cx="263545" cy="41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32" idx="4"/>
              </p:cNvCxnSpPr>
              <p:nvPr/>
            </p:nvCxnSpPr>
            <p:spPr>
              <a:xfrm flipH="1">
                <a:off x="3638213" y="4669344"/>
                <a:ext cx="1" cy="23870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stCxn id="34" idx="6"/>
              </p:cNvCxnSpPr>
              <p:nvPr/>
            </p:nvCxnSpPr>
            <p:spPr>
              <a:xfrm>
                <a:off x="5458177" y="4538711"/>
                <a:ext cx="2072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35" idx="4"/>
              </p:cNvCxnSpPr>
              <p:nvPr/>
            </p:nvCxnSpPr>
            <p:spPr>
              <a:xfrm flipH="1">
                <a:off x="4482879" y="5232455"/>
                <a:ext cx="1" cy="23870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>
                <a:off x="3447976" y="4544153"/>
                <a:ext cx="263545" cy="41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Right Arrow 114"/>
            <p:cNvSpPr/>
            <p:nvPr/>
          </p:nvSpPr>
          <p:spPr>
            <a:xfrm>
              <a:off x="2671964" y="3585001"/>
              <a:ext cx="660799" cy="704775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/>
                <p:cNvSpPr txBox="1"/>
                <p:nvPr/>
              </p:nvSpPr>
              <p:spPr>
                <a:xfrm>
                  <a:off x="3806536" y="3831354"/>
                  <a:ext cx="57798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6536" y="3831354"/>
                  <a:ext cx="577982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774409" y="2852006"/>
            <a:ext cx="3015576" cy="2759243"/>
            <a:chOff x="5774409" y="2585306"/>
            <a:chExt cx="3015576" cy="2759243"/>
          </a:xfrm>
        </p:grpSpPr>
        <p:grpSp>
          <p:nvGrpSpPr>
            <p:cNvPr id="6" name="Group 5"/>
            <p:cNvGrpSpPr/>
            <p:nvPr/>
          </p:nvGrpSpPr>
          <p:grpSpPr>
            <a:xfrm>
              <a:off x="6368609" y="2585306"/>
              <a:ext cx="2421376" cy="2759243"/>
              <a:chOff x="6368609" y="2711917"/>
              <a:chExt cx="2421376" cy="2759243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8321487" y="3510622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632156" y="3510622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7476822" y="2947512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632155" y="4408079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8321487" y="4408079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7476821" y="4971190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 flipH="1">
                <a:off x="7607452" y="4539124"/>
                <a:ext cx="844667" cy="5631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endCxn id="62" idx="5"/>
              </p:cNvCxnSpPr>
              <p:nvPr/>
            </p:nvCxnSpPr>
            <p:spPr>
              <a:xfrm flipH="1" flipV="1">
                <a:off x="7699824" y="3170515"/>
                <a:ext cx="752296" cy="4707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>
                <a:stCxn id="62" idx="3"/>
              </p:cNvCxnSpPr>
              <p:nvPr/>
            </p:nvCxnSpPr>
            <p:spPr>
              <a:xfrm flipH="1">
                <a:off x="6762787" y="3170515"/>
                <a:ext cx="752295" cy="47115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Oval 71"/>
              <p:cNvSpPr/>
              <p:nvPr/>
            </p:nvSpPr>
            <p:spPr>
              <a:xfrm>
                <a:off x="7486935" y="3958938"/>
                <a:ext cx="261263" cy="261264"/>
              </a:xfrm>
              <a:prstGeom prst="ellipse">
                <a:avLst/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73" name="Straight Connector 72"/>
              <p:cNvCxnSpPr>
                <a:stCxn id="59" idx="3"/>
                <a:endCxn id="72" idx="7"/>
              </p:cNvCxnSpPr>
              <p:nvPr/>
            </p:nvCxnSpPr>
            <p:spPr>
              <a:xfrm flipH="1">
                <a:off x="7709937" y="3733625"/>
                <a:ext cx="649811" cy="2635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>
                <a:stCxn id="64" idx="2"/>
                <a:endCxn id="72" idx="5"/>
              </p:cNvCxnSpPr>
              <p:nvPr/>
            </p:nvCxnSpPr>
            <p:spPr>
              <a:xfrm flipH="1" flipV="1">
                <a:off x="7709936" y="4181941"/>
                <a:ext cx="611550" cy="3567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stCxn id="65" idx="0"/>
                <a:endCxn id="72" idx="4"/>
              </p:cNvCxnSpPr>
              <p:nvPr/>
            </p:nvCxnSpPr>
            <p:spPr>
              <a:xfrm flipV="1">
                <a:off x="7607452" y="4220203"/>
                <a:ext cx="10114" cy="7509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>
                <a:stCxn id="72" idx="3"/>
                <a:endCxn id="63" idx="6"/>
              </p:cNvCxnSpPr>
              <p:nvPr/>
            </p:nvCxnSpPr>
            <p:spPr>
              <a:xfrm flipH="1">
                <a:off x="6893418" y="4181941"/>
                <a:ext cx="631778" cy="3567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stCxn id="72" idx="1"/>
                <a:endCxn id="61" idx="5"/>
              </p:cNvCxnSpPr>
              <p:nvPr/>
            </p:nvCxnSpPr>
            <p:spPr>
              <a:xfrm flipH="1" flipV="1">
                <a:off x="6855158" y="3733625"/>
                <a:ext cx="670038" cy="2635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62" idx="0"/>
              </p:cNvCxnSpPr>
              <p:nvPr/>
            </p:nvCxnSpPr>
            <p:spPr>
              <a:xfrm flipH="1" flipV="1">
                <a:off x="7607452" y="2711917"/>
                <a:ext cx="1" cy="2355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62" idx="7"/>
              </p:cNvCxnSpPr>
              <p:nvPr/>
            </p:nvCxnSpPr>
            <p:spPr>
              <a:xfrm flipV="1">
                <a:off x="7699823" y="2829714"/>
                <a:ext cx="189185" cy="1560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stCxn id="63" idx="2"/>
              </p:cNvCxnSpPr>
              <p:nvPr/>
            </p:nvCxnSpPr>
            <p:spPr>
              <a:xfrm flipH="1">
                <a:off x="6368609" y="4538711"/>
                <a:ext cx="263545" cy="41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stCxn id="63" idx="4"/>
              </p:cNvCxnSpPr>
              <p:nvPr/>
            </p:nvCxnSpPr>
            <p:spPr>
              <a:xfrm flipH="1">
                <a:off x="6762786" y="4669344"/>
                <a:ext cx="1" cy="23870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64" idx="6"/>
              </p:cNvCxnSpPr>
              <p:nvPr/>
            </p:nvCxnSpPr>
            <p:spPr>
              <a:xfrm>
                <a:off x="8582750" y="4538711"/>
                <a:ext cx="2072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65" idx="4"/>
              </p:cNvCxnSpPr>
              <p:nvPr/>
            </p:nvCxnSpPr>
            <p:spPr>
              <a:xfrm flipH="1">
                <a:off x="7607452" y="5232455"/>
                <a:ext cx="1" cy="23870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62" idx="4"/>
                <a:endCxn id="64" idx="0"/>
              </p:cNvCxnSpPr>
              <p:nvPr/>
            </p:nvCxnSpPr>
            <p:spPr>
              <a:xfrm>
                <a:off x="7607454" y="3208776"/>
                <a:ext cx="844665" cy="1199303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62" idx="4"/>
                <a:endCxn id="63" idx="0"/>
              </p:cNvCxnSpPr>
              <p:nvPr/>
            </p:nvCxnSpPr>
            <p:spPr>
              <a:xfrm flipH="1">
                <a:off x="6762787" y="3208776"/>
                <a:ext cx="844667" cy="1199303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Right Arrow 111"/>
            <p:cNvSpPr/>
            <p:nvPr/>
          </p:nvSpPr>
          <p:spPr>
            <a:xfrm>
              <a:off x="5774409" y="3585000"/>
              <a:ext cx="660799" cy="704775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6922271" y="3831357"/>
                  <a:ext cx="57798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271" y="3831357"/>
                  <a:ext cx="577982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8936716" y="2846624"/>
            <a:ext cx="3034098" cy="2759243"/>
            <a:chOff x="8936716" y="2579924"/>
            <a:chExt cx="3034098" cy="2759243"/>
          </a:xfrm>
        </p:grpSpPr>
        <p:grpSp>
          <p:nvGrpSpPr>
            <p:cNvPr id="7" name="Group 6"/>
            <p:cNvGrpSpPr/>
            <p:nvPr/>
          </p:nvGrpSpPr>
          <p:grpSpPr>
            <a:xfrm>
              <a:off x="9549438" y="2579924"/>
              <a:ext cx="2421376" cy="2759243"/>
              <a:chOff x="9549438" y="2711917"/>
              <a:chExt cx="2421376" cy="2759243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11502316" y="3510622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9812985" y="3510622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0657651" y="2947512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9812984" y="4408079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1502316" y="4408079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10657650" y="4971190"/>
                <a:ext cx="261263" cy="261264"/>
              </a:xfrm>
              <a:prstGeom prst="ellips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 flipH="1">
                <a:off x="10788281" y="4539124"/>
                <a:ext cx="844667" cy="5631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endCxn id="90" idx="5"/>
              </p:cNvCxnSpPr>
              <p:nvPr/>
            </p:nvCxnSpPr>
            <p:spPr>
              <a:xfrm flipH="1" flipV="1">
                <a:off x="10880653" y="3170515"/>
                <a:ext cx="752296" cy="4707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stCxn id="90" idx="3"/>
              </p:cNvCxnSpPr>
              <p:nvPr/>
            </p:nvCxnSpPr>
            <p:spPr>
              <a:xfrm flipH="1">
                <a:off x="9943616" y="3170515"/>
                <a:ext cx="752295" cy="47115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/>
              <p:cNvSpPr/>
              <p:nvPr/>
            </p:nvSpPr>
            <p:spPr>
              <a:xfrm>
                <a:off x="10667764" y="3958938"/>
                <a:ext cx="261263" cy="261264"/>
              </a:xfrm>
              <a:prstGeom prst="ellipse">
                <a:avLst/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8" name="Straight Connector 97"/>
              <p:cNvCxnSpPr>
                <a:stCxn id="88" idx="3"/>
                <a:endCxn id="97" idx="7"/>
              </p:cNvCxnSpPr>
              <p:nvPr/>
            </p:nvCxnSpPr>
            <p:spPr>
              <a:xfrm flipH="1">
                <a:off x="10890766" y="3733625"/>
                <a:ext cx="649811" cy="2635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stCxn id="92" idx="2"/>
                <a:endCxn id="97" idx="5"/>
              </p:cNvCxnSpPr>
              <p:nvPr/>
            </p:nvCxnSpPr>
            <p:spPr>
              <a:xfrm flipH="1" flipV="1">
                <a:off x="10890765" y="4181941"/>
                <a:ext cx="611550" cy="3567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93" idx="0"/>
                <a:endCxn id="97" idx="4"/>
              </p:cNvCxnSpPr>
              <p:nvPr/>
            </p:nvCxnSpPr>
            <p:spPr>
              <a:xfrm flipV="1">
                <a:off x="10788281" y="4220203"/>
                <a:ext cx="10114" cy="7509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97" idx="3"/>
                <a:endCxn id="91" idx="6"/>
              </p:cNvCxnSpPr>
              <p:nvPr/>
            </p:nvCxnSpPr>
            <p:spPr>
              <a:xfrm flipH="1">
                <a:off x="10074247" y="4181941"/>
                <a:ext cx="631778" cy="3567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stCxn id="97" idx="1"/>
                <a:endCxn id="89" idx="5"/>
              </p:cNvCxnSpPr>
              <p:nvPr/>
            </p:nvCxnSpPr>
            <p:spPr>
              <a:xfrm flipH="1" flipV="1">
                <a:off x="10035987" y="3733625"/>
                <a:ext cx="670038" cy="2635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stCxn id="90" idx="0"/>
              </p:cNvCxnSpPr>
              <p:nvPr/>
            </p:nvCxnSpPr>
            <p:spPr>
              <a:xfrm flipH="1" flipV="1">
                <a:off x="10788281" y="2711917"/>
                <a:ext cx="1" cy="2355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stCxn id="90" idx="7"/>
              </p:cNvCxnSpPr>
              <p:nvPr/>
            </p:nvCxnSpPr>
            <p:spPr>
              <a:xfrm flipV="1">
                <a:off x="10880652" y="2829714"/>
                <a:ext cx="189185" cy="1560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91" idx="2"/>
              </p:cNvCxnSpPr>
              <p:nvPr/>
            </p:nvCxnSpPr>
            <p:spPr>
              <a:xfrm flipH="1">
                <a:off x="9549438" y="4538711"/>
                <a:ext cx="263545" cy="41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stCxn id="91" idx="4"/>
              </p:cNvCxnSpPr>
              <p:nvPr/>
            </p:nvCxnSpPr>
            <p:spPr>
              <a:xfrm flipH="1">
                <a:off x="9943615" y="4669344"/>
                <a:ext cx="1" cy="23870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92" idx="6"/>
              </p:cNvCxnSpPr>
              <p:nvPr/>
            </p:nvCxnSpPr>
            <p:spPr>
              <a:xfrm>
                <a:off x="11763579" y="4538711"/>
                <a:ext cx="20723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stCxn id="93" idx="4"/>
              </p:cNvCxnSpPr>
              <p:nvPr/>
            </p:nvCxnSpPr>
            <p:spPr>
              <a:xfrm flipH="1">
                <a:off x="10788281" y="5232455"/>
                <a:ext cx="1" cy="23870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stCxn id="90" idx="4"/>
                <a:endCxn id="91" idx="0"/>
              </p:cNvCxnSpPr>
              <p:nvPr/>
            </p:nvCxnSpPr>
            <p:spPr>
              <a:xfrm flipH="1">
                <a:off x="9943616" y="3208776"/>
                <a:ext cx="844667" cy="119930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>
                <a:stCxn id="90" idx="4"/>
                <a:endCxn id="92" idx="0"/>
              </p:cNvCxnSpPr>
              <p:nvPr/>
            </p:nvCxnSpPr>
            <p:spPr>
              <a:xfrm>
                <a:off x="10788283" y="3208776"/>
                <a:ext cx="844665" cy="119930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ight Arrow 2"/>
            <p:cNvSpPr/>
            <p:nvPr/>
          </p:nvSpPr>
          <p:spPr>
            <a:xfrm>
              <a:off x="8936716" y="3574177"/>
              <a:ext cx="660799" cy="704775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10088802" y="3831359"/>
                  <a:ext cx="57798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8802" y="3831359"/>
                  <a:ext cx="577982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3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Our heuristic ROAM (Remove One, Add Many)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20A7A7D-0E0A-686F-C2F6-6ACA0FEE7BC6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M Wooldridge,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Hiding individuals and communities in a social network</a:t>
            </a:r>
            <a:r>
              <a:rPr lang="en-US" sz="1400" dirty="0"/>
              <a:t>. </a:t>
            </a:r>
            <a:r>
              <a:rPr lang="en-US" sz="1400" b="1" dirty="0"/>
              <a:t>Nature Human </a:t>
            </a:r>
            <a:r>
              <a:rPr lang="en-US" sz="1400" b="1" dirty="0" err="1"/>
              <a:t>Behaviour</a:t>
            </a:r>
            <a:r>
              <a:rPr lang="en-US" sz="1400" b="1" dirty="0"/>
              <a:t> </a:t>
            </a:r>
            <a:r>
              <a:rPr lang="en-US" sz="1400" dirty="0"/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32442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build="p"/>
      <p:bldP spid="12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/>
          <a:stretch/>
        </p:blipFill>
        <p:spPr>
          <a:xfrm>
            <a:off x="-1" y="0"/>
            <a:ext cx="1092797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3" r="1962"/>
          <a:stretch/>
        </p:blipFill>
        <p:spPr>
          <a:xfrm>
            <a:off x="10515598" y="0"/>
            <a:ext cx="16764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7818" y="497997"/>
            <a:ext cx="3767328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300" b="1" dirty="0">
                <a:solidFill>
                  <a:srgbClr val="FBFBFB"/>
                </a:solidFill>
                <a:cs typeface="Times New Roman" panose="02020603050405020304" pitchFamily="18" charset="0"/>
              </a:rPr>
              <a:t>What if criminal organizations would use such evasion techniques?</a:t>
            </a:r>
          </a:p>
        </p:txBody>
      </p:sp>
    </p:spTree>
    <p:extLst>
      <p:ext uri="{BB962C8B-B14F-4D97-AF65-F5344CB8AC3E}">
        <p14:creationId xmlns:p14="http://schemas.microsoft.com/office/powerpoint/2010/main" val="3318308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3304237" y="2361653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9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304236" y="301117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8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54306" y="2673591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7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10442" y="237501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10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330085" y="1585456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30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330085" y="983330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32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94439" y="981960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36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052188" y="97878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33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304236" y="981546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26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304237" y="158127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34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38404" y="2050103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35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708561" y="3198191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24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94439" y="2370559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11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077925" y="3212914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29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631094" y="4339818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23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077707" y="379402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306451" y="3794198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339478" y="489731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18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940375" y="489832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15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074343" y="4338411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28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303836" y="4337708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27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074343" y="4896905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298241" y="4896268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649939" y="5596997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14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647725" y="4897191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13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339477" y="6000400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19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654579" y="6359274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17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31315" y="5998546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3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931314" y="540077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4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077707" y="6361164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20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3299628" y="6001196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31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74343" y="559674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5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>
            <a:stCxn id="24" idx="0"/>
            <a:endCxn id="23" idx="4"/>
          </p:cNvCxnSpPr>
          <p:nvPr/>
        </p:nvCxnSpPr>
        <p:spPr>
          <a:xfrm flipV="1">
            <a:off x="3461399" y="2643682"/>
            <a:ext cx="1" cy="3674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3" idx="6"/>
            <a:endCxn id="25" idx="1"/>
          </p:cNvCxnSpPr>
          <p:nvPr/>
        </p:nvCxnSpPr>
        <p:spPr>
          <a:xfrm>
            <a:off x="3618561" y="2502667"/>
            <a:ext cx="281776" cy="2122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4" idx="6"/>
            <a:endCxn id="25" idx="3"/>
          </p:cNvCxnSpPr>
          <p:nvPr/>
        </p:nvCxnSpPr>
        <p:spPr>
          <a:xfrm flipV="1">
            <a:off x="3618561" y="2914318"/>
            <a:ext cx="281777" cy="2378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5" idx="7"/>
            <a:endCxn id="26" idx="2"/>
          </p:cNvCxnSpPr>
          <p:nvPr/>
        </p:nvCxnSpPr>
        <p:spPr>
          <a:xfrm flipV="1">
            <a:off x="4122599" y="2516027"/>
            <a:ext cx="287843" cy="1988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7" idx="0"/>
            <a:endCxn id="28" idx="4"/>
          </p:cNvCxnSpPr>
          <p:nvPr/>
        </p:nvCxnSpPr>
        <p:spPr>
          <a:xfrm flipV="1">
            <a:off x="6487248" y="1265358"/>
            <a:ext cx="0" cy="320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  <a:endCxn id="27" idx="4"/>
          </p:cNvCxnSpPr>
          <p:nvPr/>
        </p:nvCxnSpPr>
        <p:spPr>
          <a:xfrm flipV="1">
            <a:off x="5116726" y="1867484"/>
            <a:ext cx="1370522" cy="20715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24" idx="7"/>
            <a:endCxn id="29" idx="3"/>
          </p:cNvCxnSpPr>
          <p:nvPr/>
        </p:nvCxnSpPr>
        <p:spPr>
          <a:xfrm flipV="1">
            <a:off x="4999534" y="1222686"/>
            <a:ext cx="340936" cy="4020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/>
            <a:stCxn id="124" idx="1"/>
            <a:endCxn id="30" idx="5"/>
          </p:cNvCxnSpPr>
          <p:nvPr/>
        </p:nvCxnSpPr>
        <p:spPr>
          <a:xfrm flipH="1" flipV="1">
            <a:off x="4320481" y="1219508"/>
            <a:ext cx="456793" cy="4051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31" idx="6"/>
            <a:endCxn id="30" idx="2"/>
          </p:cNvCxnSpPr>
          <p:nvPr/>
        </p:nvCxnSpPr>
        <p:spPr>
          <a:xfrm flipV="1">
            <a:off x="3618561" y="1119796"/>
            <a:ext cx="433627" cy="27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2" idx="6"/>
            <a:endCxn id="124" idx="2"/>
          </p:cNvCxnSpPr>
          <p:nvPr/>
        </p:nvCxnSpPr>
        <p:spPr>
          <a:xfrm>
            <a:off x="3618561" y="1722286"/>
            <a:ext cx="1112680" cy="2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32" idx="0"/>
            <a:endCxn id="31" idx="4"/>
          </p:cNvCxnSpPr>
          <p:nvPr/>
        </p:nvCxnSpPr>
        <p:spPr>
          <a:xfrm flipH="1" flipV="1">
            <a:off x="3461399" y="1263574"/>
            <a:ext cx="1" cy="3176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33" idx="1"/>
            <a:endCxn id="32" idx="5"/>
          </p:cNvCxnSpPr>
          <p:nvPr/>
        </p:nvCxnSpPr>
        <p:spPr>
          <a:xfrm flipH="1" flipV="1">
            <a:off x="3572529" y="1821999"/>
            <a:ext cx="311906" cy="2694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  <a:stCxn id="33" idx="7"/>
            <a:endCxn id="124" idx="2"/>
          </p:cNvCxnSpPr>
          <p:nvPr/>
        </p:nvCxnSpPr>
        <p:spPr>
          <a:xfrm flipV="1">
            <a:off x="4106697" y="1724416"/>
            <a:ext cx="624545" cy="3669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22" idx="1"/>
            <a:endCxn id="124" idx="5"/>
          </p:cNvCxnSpPr>
          <p:nvPr/>
        </p:nvCxnSpPr>
        <p:spPr>
          <a:xfrm flipH="1" flipV="1">
            <a:off x="4999535" y="1824129"/>
            <a:ext cx="1386071" cy="5912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/>
            <a:endCxn id="124" idx="4"/>
          </p:cNvCxnSpPr>
          <p:nvPr/>
        </p:nvCxnSpPr>
        <p:spPr>
          <a:xfrm flipH="1" flipV="1">
            <a:off x="4888405" y="1865430"/>
            <a:ext cx="222055" cy="20454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 flipV="1">
            <a:off x="5126628" y="2532869"/>
            <a:ext cx="1403272" cy="13671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cxnSpLocks/>
            <a:stCxn id="26" idx="5"/>
          </p:cNvCxnSpPr>
          <p:nvPr/>
        </p:nvCxnSpPr>
        <p:spPr>
          <a:xfrm>
            <a:off x="4678735" y="2615738"/>
            <a:ext cx="444535" cy="1309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  <a:stCxn id="36" idx="5"/>
          </p:cNvCxnSpPr>
          <p:nvPr/>
        </p:nvCxnSpPr>
        <p:spPr>
          <a:xfrm>
            <a:off x="4346218" y="3453640"/>
            <a:ext cx="773253" cy="457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  <a:endCxn id="37" idx="1"/>
          </p:cNvCxnSpPr>
          <p:nvPr/>
        </p:nvCxnSpPr>
        <p:spPr>
          <a:xfrm>
            <a:off x="5129994" y="3880737"/>
            <a:ext cx="547132" cy="5003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endCxn id="123" idx="2"/>
          </p:cNvCxnSpPr>
          <p:nvPr/>
        </p:nvCxnSpPr>
        <p:spPr>
          <a:xfrm>
            <a:off x="5088476" y="3893966"/>
            <a:ext cx="1251123" cy="415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  <a:endCxn id="34" idx="3"/>
          </p:cNvCxnSpPr>
          <p:nvPr/>
        </p:nvCxnSpPr>
        <p:spPr>
          <a:xfrm flipV="1">
            <a:off x="5093135" y="3438917"/>
            <a:ext cx="1661458" cy="4794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123" idx="0"/>
            <a:endCxn id="122" idx="4"/>
          </p:cNvCxnSpPr>
          <p:nvPr/>
        </p:nvCxnSpPr>
        <p:spPr>
          <a:xfrm flipH="1" flipV="1">
            <a:off x="6496737" y="2656064"/>
            <a:ext cx="25" cy="11384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36" idx="6"/>
            <a:endCxn id="34" idx="2"/>
          </p:cNvCxnSpPr>
          <p:nvPr/>
        </p:nvCxnSpPr>
        <p:spPr>
          <a:xfrm flipV="1">
            <a:off x="4392250" y="3345951"/>
            <a:ext cx="2316311" cy="12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122" idx="5"/>
            <a:endCxn id="34" idx="0"/>
          </p:cNvCxnSpPr>
          <p:nvPr/>
        </p:nvCxnSpPr>
        <p:spPr>
          <a:xfrm>
            <a:off x="6607867" y="2614763"/>
            <a:ext cx="257857" cy="5834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123" idx="7"/>
            <a:endCxn id="34" idx="4"/>
          </p:cNvCxnSpPr>
          <p:nvPr/>
        </p:nvCxnSpPr>
        <p:spPr>
          <a:xfrm flipV="1">
            <a:off x="6607891" y="3480220"/>
            <a:ext cx="257832" cy="3556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stCxn id="35" idx="4"/>
            <a:endCxn id="123" idx="1"/>
          </p:cNvCxnSpPr>
          <p:nvPr/>
        </p:nvCxnSpPr>
        <p:spPr>
          <a:xfrm>
            <a:off x="5451602" y="2652587"/>
            <a:ext cx="934029" cy="11832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26" idx="6"/>
            <a:endCxn id="35" idx="2"/>
          </p:cNvCxnSpPr>
          <p:nvPr/>
        </p:nvCxnSpPr>
        <p:spPr>
          <a:xfrm flipV="1">
            <a:off x="4724766" y="2511574"/>
            <a:ext cx="569672" cy="44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36" idx="7"/>
            <a:endCxn id="35" idx="3"/>
          </p:cNvCxnSpPr>
          <p:nvPr/>
        </p:nvCxnSpPr>
        <p:spPr>
          <a:xfrm flipV="1">
            <a:off x="4346218" y="2611285"/>
            <a:ext cx="994253" cy="6429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35" idx="4"/>
            <a:endCxn id="37" idx="0"/>
          </p:cNvCxnSpPr>
          <p:nvPr/>
        </p:nvCxnSpPr>
        <p:spPr>
          <a:xfrm>
            <a:off x="5451602" y="2652587"/>
            <a:ext cx="336655" cy="16872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123" idx="3"/>
            <a:endCxn id="37" idx="7"/>
          </p:cNvCxnSpPr>
          <p:nvPr/>
        </p:nvCxnSpPr>
        <p:spPr>
          <a:xfrm flipH="1">
            <a:off x="5899386" y="4035249"/>
            <a:ext cx="486244" cy="3458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cxnSpLocks/>
            <a:stCxn id="35" idx="6"/>
            <a:endCxn id="34" idx="1"/>
          </p:cNvCxnSpPr>
          <p:nvPr/>
        </p:nvCxnSpPr>
        <p:spPr>
          <a:xfrm>
            <a:off x="5608764" y="2511573"/>
            <a:ext cx="1145829" cy="727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372371" y="2570174"/>
            <a:ext cx="1993356" cy="7391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/>
            <a:stCxn id="38" idx="7"/>
            <a:endCxn id="35" idx="4"/>
          </p:cNvCxnSpPr>
          <p:nvPr/>
        </p:nvCxnSpPr>
        <p:spPr>
          <a:xfrm flipV="1">
            <a:off x="4346000" y="2652587"/>
            <a:ext cx="1105602" cy="11827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39" idx="6"/>
            <a:endCxn id="38" idx="2"/>
          </p:cNvCxnSpPr>
          <p:nvPr/>
        </p:nvCxnSpPr>
        <p:spPr>
          <a:xfrm flipV="1">
            <a:off x="3620776" y="3935037"/>
            <a:ext cx="456931" cy="1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40" idx="0"/>
            <a:endCxn id="123" idx="4"/>
          </p:cNvCxnSpPr>
          <p:nvPr/>
        </p:nvCxnSpPr>
        <p:spPr>
          <a:xfrm flipV="1">
            <a:off x="6496641" y="4076550"/>
            <a:ext cx="121" cy="8207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38" idx="5"/>
            <a:endCxn id="41" idx="1"/>
          </p:cNvCxnSpPr>
          <p:nvPr/>
        </p:nvCxnSpPr>
        <p:spPr>
          <a:xfrm>
            <a:off x="4346000" y="4034748"/>
            <a:ext cx="640407" cy="9048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41" idx="5"/>
            <a:endCxn id="46" idx="1"/>
          </p:cNvCxnSpPr>
          <p:nvPr/>
        </p:nvCxnSpPr>
        <p:spPr>
          <a:xfrm>
            <a:off x="5208668" y="5139049"/>
            <a:ext cx="487303" cy="4992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46" idx="7"/>
            <a:endCxn id="40" idx="3"/>
          </p:cNvCxnSpPr>
          <p:nvPr/>
        </p:nvCxnSpPr>
        <p:spPr>
          <a:xfrm flipV="1">
            <a:off x="5918231" y="5138038"/>
            <a:ext cx="467278" cy="5002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48" idx="0"/>
            <a:endCxn id="40" idx="4"/>
          </p:cNvCxnSpPr>
          <p:nvPr/>
        </p:nvCxnSpPr>
        <p:spPr>
          <a:xfrm flipV="1">
            <a:off x="6496640" y="5179340"/>
            <a:ext cx="1" cy="821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42" idx="6"/>
            <a:endCxn id="37" idx="2"/>
          </p:cNvCxnSpPr>
          <p:nvPr/>
        </p:nvCxnSpPr>
        <p:spPr>
          <a:xfrm>
            <a:off x="4388667" y="4479427"/>
            <a:ext cx="1242426" cy="14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44" idx="7"/>
            <a:endCxn id="37" idx="3"/>
          </p:cNvCxnSpPr>
          <p:nvPr/>
        </p:nvCxnSpPr>
        <p:spPr>
          <a:xfrm flipV="1">
            <a:off x="4342635" y="4580545"/>
            <a:ext cx="1334490" cy="3576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44" idx="0"/>
            <a:endCxn id="42" idx="4"/>
          </p:cNvCxnSpPr>
          <p:nvPr/>
        </p:nvCxnSpPr>
        <p:spPr>
          <a:xfrm flipV="1">
            <a:off x="4231505" y="4620439"/>
            <a:ext cx="0" cy="2764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44" idx="1"/>
            <a:endCxn id="43" idx="5"/>
          </p:cNvCxnSpPr>
          <p:nvPr/>
        </p:nvCxnSpPr>
        <p:spPr>
          <a:xfrm flipH="1" flipV="1">
            <a:off x="3572128" y="4578434"/>
            <a:ext cx="548246" cy="3597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42" idx="2"/>
            <a:endCxn id="43" idx="6"/>
          </p:cNvCxnSpPr>
          <p:nvPr/>
        </p:nvCxnSpPr>
        <p:spPr>
          <a:xfrm flipH="1" flipV="1">
            <a:off x="3618160" y="4479027"/>
            <a:ext cx="456182" cy="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5" idx="6"/>
            <a:endCxn id="44" idx="2"/>
          </p:cNvCxnSpPr>
          <p:nvPr/>
        </p:nvCxnSpPr>
        <p:spPr>
          <a:xfrm>
            <a:off x="3612566" y="5037284"/>
            <a:ext cx="461777" cy="6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48" idx="1"/>
            <a:endCxn id="46" idx="6"/>
          </p:cNvCxnSpPr>
          <p:nvPr/>
        </p:nvCxnSpPr>
        <p:spPr>
          <a:xfrm flipH="1" flipV="1">
            <a:off x="5964264" y="5738012"/>
            <a:ext cx="421245" cy="3036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46" idx="0"/>
            <a:endCxn id="47" idx="4"/>
          </p:cNvCxnSpPr>
          <p:nvPr/>
        </p:nvCxnSpPr>
        <p:spPr>
          <a:xfrm flipH="1" flipV="1">
            <a:off x="5804887" y="5179220"/>
            <a:ext cx="2214" cy="4177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44" idx="5"/>
            <a:endCxn id="50" idx="1"/>
          </p:cNvCxnSpPr>
          <p:nvPr/>
        </p:nvCxnSpPr>
        <p:spPr>
          <a:xfrm>
            <a:off x="4342636" y="5137632"/>
            <a:ext cx="634711" cy="9022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54" idx="6"/>
            <a:endCxn id="50" idx="2"/>
          </p:cNvCxnSpPr>
          <p:nvPr/>
        </p:nvCxnSpPr>
        <p:spPr>
          <a:xfrm>
            <a:off x="4388668" y="5737756"/>
            <a:ext cx="542647" cy="4018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54" idx="0"/>
            <a:endCxn id="44" idx="4"/>
          </p:cNvCxnSpPr>
          <p:nvPr/>
        </p:nvCxnSpPr>
        <p:spPr>
          <a:xfrm flipV="1">
            <a:off x="4231505" y="5178934"/>
            <a:ext cx="0" cy="4178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53" idx="7"/>
            <a:endCxn id="54" idx="2"/>
          </p:cNvCxnSpPr>
          <p:nvPr/>
        </p:nvCxnSpPr>
        <p:spPr>
          <a:xfrm flipV="1">
            <a:off x="3567920" y="5737756"/>
            <a:ext cx="506422" cy="3047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52" idx="6"/>
            <a:endCxn id="50" idx="3"/>
          </p:cNvCxnSpPr>
          <p:nvPr/>
        </p:nvCxnSpPr>
        <p:spPr>
          <a:xfrm flipV="1">
            <a:off x="4392032" y="6239272"/>
            <a:ext cx="585315" cy="262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53" idx="5"/>
            <a:endCxn id="52" idx="2"/>
          </p:cNvCxnSpPr>
          <p:nvPr/>
        </p:nvCxnSpPr>
        <p:spPr>
          <a:xfrm>
            <a:off x="3567921" y="6241922"/>
            <a:ext cx="509786" cy="260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54" idx="4"/>
            <a:endCxn id="52" idx="0"/>
          </p:cNvCxnSpPr>
          <p:nvPr/>
        </p:nvCxnSpPr>
        <p:spPr>
          <a:xfrm>
            <a:off x="4231506" y="5878770"/>
            <a:ext cx="3364" cy="482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53" idx="6"/>
            <a:endCxn id="50" idx="2"/>
          </p:cNvCxnSpPr>
          <p:nvPr/>
        </p:nvCxnSpPr>
        <p:spPr>
          <a:xfrm flipV="1">
            <a:off x="3613952" y="6139561"/>
            <a:ext cx="1317362" cy="2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50" idx="5"/>
            <a:endCxn id="49" idx="2"/>
          </p:cNvCxnSpPr>
          <p:nvPr/>
        </p:nvCxnSpPr>
        <p:spPr>
          <a:xfrm>
            <a:off x="5199608" y="6239272"/>
            <a:ext cx="454971" cy="261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50" idx="7"/>
            <a:endCxn id="46" idx="2"/>
          </p:cNvCxnSpPr>
          <p:nvPr/>
        </p:nvCxnSpPr>
        <p:spPr>
          <a:xfrm flipV="1">
            <a:off x="5199608" y="5738012"/>
            <a:ext cx="450331" cy="3018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50" idx="0"/>
            <a:endCxn id="51" idx="4"/>
          </p:cNvCxnSpPr>
          <p:nvPr/>
        </p:nvCxnSpPr>
        <p:spPr>
          <a:xfrm flipH="1" flipV="1">
            <a:off x="5088477" y="5682801"/>
            <a:ext cx="1" cy="3157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46" idx="4"/>
            <a:endCxn id="49" idx="0"/>
          </p:cNvCxnSpPr>
          <p:nvPr/>
        </p:nvCxnSpPr>
        <p:spPr>
          <a:xfrm>
            <a:off x="5807102" y="5879025"/>
            <a:ext cx="4640" cy="4802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48" idx="3"/>
            <a:endCxn id="49" idx="6"/>
          </p:cNvCxnSpPr>
          <p:nvPr/>
        </p:nvCxnSpPr>
        <p:spPr>
          <a:xfrm flipH="1">
            <a:off x="5968904" y="6241126"/>
            <a:ext cx="416605" cy="2591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50" idx="6"/>
            <a:endCxn id="48" idx="2"/>
          </p:cNvCxnSpPr>
          <p:nvPr/>
        </p:nvCxnSpPr>
        <p:spPr>
          <a:xfrm>
            <a:off x="5245640" y="6140486"/>
            <a:ext cx="1093837" cy="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35" idx="6"/>
            <a:endCxn id="122" idx="2"/>
          </p:cNvCxnSpPr>
          <p:nvPr/>
        </p:nvCxnSpPr>
        <p:spPr>
          <a:xfrm>
            <a:off x="5608763" y="2511573"/>
            <a:ext cx="730810" cy="34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4392250" y="3398518"/>
            <a:ext cx="2128181" cy="5300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cxnSpLocks/>
            <a:endCxn id="35" idx="4"/>
          </p:cNvCxnSpPr>
          <p:nvPr/>
        </p:nvCxnSpPr>
        <p:spPr>
          <a:xfrm flipV="1">
            <a:off x="5110678" y="2652587"/>
            <a:ext cx="340924" cy="12869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6339574" y="2374037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25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339599" y="379452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16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731242" y="1583402"/>
            <a:ext cx="314325" cy="28202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21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302048" y="915913"/>
            <a:ext cx="38450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Original network</a:t>
            </a:r>
            <a:endParaRPr lang="en-US" sz="2000" b="1" dirty="0"/>
          </a:p>
          <a:p>
            <a:r>
              <a:rPr lang="pl-PL" b="1" dirty="0">
                <a:solidFill>
                  <a:srgbClr val="7030A0"/>
                </a:solidFill>
              </a:rPr>
              <a:t>1st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/>
              <a:t>in Degree centrality ranking</a:t>
            </a:r>
          </a:p>
          <a:p>
            <a:r>
              <a:rPr lang="pl-PL" b="1" dirty="0">
                <a:solidFill>
                  <a:srgbClr val="7030A0"/>
                </a:solidFill>
              </a:rPr>
              <a:t>1st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/>
              <a:t>in Closeness centrality ranking</a:t>
            </a:r>
            <a:endParaRPr lang="en-US" dirty="0"/>
          </a:p>
          <a:p>
            <a:r>
              <a:rPr lang="pl-PL" b="1" dirty="0">
                <a:solidFill>
                  <a:srgbClr val="7030A0"/>
                </a:solidFill>
              </a:rPr>
              <a:t>1st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/>
              <a:t>in Betweenness centrality ranking</a:t>
            </a:r>
            <a:br>
              <a:rPr lang="pl-PL" dirty="0"/>
            </a:br>
            <a:r>
              <a:rPr lang="pl-PL" b="1" dirty="0">
                <a:solidFill>
                  <a:srgbClr val="7030A0"/>
                </a:solidFill>
              </a:rPr>
              <a:t>IC influence</a:t>
            </a:r>
            <a:r>
              <a:rPr lang="pl-PL" dirty="0">
                <a:solidFill>
                  <a:srgbClr val="7030A0"/>
                </a:solidFill>
              </a:rPr>
              <a:t> = 2.55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LT influence</a:t>
            </a:r>
            <a:r>
              <a:rPr lang="pl-PL" dirty="0">
                <a:solidFill>
                  <a:srgbClr val="7030A0"/>
                </a:solidFill>
              </a:rPr>
              <a:t> = 6.44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302047" y="2865892"/>
            <a:ext cx="488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We </a:t>
            </a:r>
            <a:r>
              <a:rPr lang="en-GB" sz="2400" b="1">
                <a:solidFill>
                  <a:srgbClr val="7030A0"/>
                </a:solidFill>
              </a:rPr>
              <a:t>run ROAM </a:t>
            </a:r>
            <a:r>
              <a:rPr lang="en-GB" sz="2400" b="1" dirty="0">
                <a:solidFill>
                  <a:srgbClr val="7030A0"/>
                </a:solidFill>
              </a:rPr>
              <a:t>heuristic</a:t>
            </a:r>
          </a:p>
        </p:txBody>
      </p:sp>
      <p:sp>
        <p:nvSpPr>
          <p:cNvPr id="119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in WTC 9/11 terrorist network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D0CFB2B-7881-FB02-7904-CABAB6B90F2F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M Wooldridge,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Hiding individuals and communities in a social network</a:t>
            </a:r>
            <a:r>
              <a:rPr lang="en-US" sz="1400" dirty="0"/>
              <a:t>. </a:t>
            </a:r>
            <a:r>
              <a:rPr lang="en-US" sz="1400" b="1" dirty="0"/>
              <a:t>Nature Human </a:t>
            </a:r>
            <a:r>
              <a:rPr lang="en-US" sz="1400" b="1" dirty="0" err="1"/>
              <a:t>Behaviour</a:t>
            </a:r>
            <a:r>
              <a:rPr lang="en-US" sz="1400" b="1" dirty="0"/>
              <a:t> </a:t>
            </a:r>
            <a:r>
              <a:rPr lang="en-US" sz="1400" dirty="0"/>
              <a:t>(2018)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5B3392B-BD1E-0B93-64F5-D8029A16F8A1}"/>
              </a:ext>
            </a:extLst>
          </p:cNvPr>
          <p:cNvCxnSpPr>
            <a:cxnSpLocks/>
            <a:stCxn id="124" idx="5"/>
            <a:endCxn id="35" idx="1"/>
          </p:cNvCxnSpPr>
          <p:nvPr/>
        </p:nvCxnSpPr>
        <p:spPr>
          <a:xfrm>
            <a:off x="4999535" y="1824128"/>
            <a:ext cx="340936" cy="5877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B722253-BAA4-485F-0B53-5BC0BF1332BE}"/>
              </a:ext>
            </a:extLst>
          </p:cNvPr>
          <p:cNvCxnSpPr>
            <a:cxnSpLocks/>
            <a:stCxn id="27" idx="3"/>
            <a:endCxn id="35" idx="7"/>
          </p:cNvCxnSpPr>
          <p:nvPr/>
        </p:nvCxnSpPr>
        <p:spPr>
          <a:xfrm flipH="1">
            <a:off x="5562732" y="1826182"/>
            <a:ext cx="813385" cy="5856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94E3AA49-D135-50A9-EA40-ECD1BBA43839}"/>
              </a:ext>
            </a:extLst>
          </p:cNvPr>
          <p:cNvCxnSpPr>
            <a:cxnSpLocks/>
            <a:endCxn id="35" idx="4"/>
          </p:cNvCxnSpPr>
          <p:nvPr/>
        </p:nvCxnSpPr>
        <p:spPr>
          <a:xfrm flipV="1">
            <a:off x="5112511" y="2652587"/>
            <a:ext cx="339091" cy="12642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79BC0EC6-852E-25CD-C566-7B5E94238030}"/>
              </a:ext>
            </a:extLst>
          </p:cNvPr>
          <p:cNvCxnSpPr>
            <a:cxnSpLocks/>
            <a:stCxn id="35" idx="1"/>
            <a:endCxn id="124" idx="5"/>
          </p:cNvCxnSpPr>
          <p:nvPr/>
        </p:nvCxnSpPr>
        <p:spPr>
          <a:xfrm flipH="1" flipV="1">
            <a:off x="4999535" y="1824128"/>
            <a:ext cx="340936" cy="587733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B39D0943-B286-02AC-6540-5D897DD5950C}"/>
              </a:ext>
            </a:extLst>
          </p:cNvPr>
          <p:cNvCxnSpPr>
            <a:cxnSpLocks/>
            <a:stCxn id="35" idx="7"/>
            <a:endCxn id="27" idx="3"/>
          </p:cNvCxnSpPr>
          <p:nvPr/>
        </p:nvCxnSpPr>
        <p:spPr>
          <a:xfrm flipV="1">
            <a:off x="5562732" y="1826182"/>
            <a:ext cx="813385" cy="585679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DBC89ADF-A330-D768-E03B-71D34FAACC1B}"/>
              </a:ext>
            </a:extLst>
          </p:cNvPr>
          <p:cNvSpPr txBox="1"/>
          <p:nvPr/>
        </p:nvSpPr>
        <p:spPr>
          <a:xfrm>
            <a:off x="7302048" y="2752760"/>
            <a:ext cx="409738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After one execution of </a:t>
            </a:r>
            <a:r>
              <a:rPr lang="en-US" sz="2000" b="1"/>
              <a:t>ROAM</a:t>
            </a:r>
          </a:p>
          <a:p>
            <a:r>
              <a:rPr lang="pl-PL" b="1">
                <a:solidFill>
                  <a:srgbClr val="7030A0"/>
                </a:solidFill>
              </a:rPr>
              <a:t>3rd</a:t>
            </a:r>
            <a:r>
              <a:rPr lang="pl-PL">
                <a:solidFill>
                  <a:srgbClr val="7030A0"/>
                </a:solidFill>
              </a:rPr>
              <a:t> </a:t>
            </a:r>
            <a:r>
              <a:rPr lang="pl-PL" dirty="0"/>
              <a:t>in Degree centrality ranking</a:t>
            </a:r>
          </a:p>
          <a:p>
            <a:r>
              <a:rPr lang="pl-PL" b="1" dirty="0">
                <a:solidFill>
                  <a:srgbClr val="7030A0"/>
                </a:solidFill>
              </a:rPr>
              <a:t>2nd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/>
              <a:t>in Closeness centrality ranking</a:t>
            </a:r>
            <a:endParaRPr lang="en-US" dirty="0"/>
          </a:p>
          <a:p>
            <a:r>
              <a:rPr lang="pl-PL" b="1" dirty="0">
                <a:solidFill>
                  <a:srgbClr val="7030A0"/>
                </a:solidFill>
              </a:rPr>
              <a:t>5th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/>
              <a:t>in Betweenness centrality ranking</a:t>
            </a:r>
            <a:br>
              <a:rPr lang="pl-PL" dirty="0"/>
            </a:br>
            <a:r>
              <a:rPr lang="pl-PL" b="1" dirty="0">
                <a:solidFill>
                  <a:srgbClr val="7030A0"/>
                </a:solidFill>
              </a:rPr>
              <a:t>IC influence</a:t>
            </a:r>
            <a:r>
              <a:rPr lang="pl-PL" dirty="0">
                <a:solidFill>
                  <a:srgbClr val="7030A0"/>
                </a:solidFill>
              </a:rPr>
              <a:t> = 2.39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LT influence</a:t>
            </a:r>
            <a:r>
              <a:rPr lang="pl-PL" dirty="0">
                <a:solidFill>
                  <a:srgbClr val="7030A0"/>
                </a:solidFill>
              </a:rPr>
              <a:t> = 6.72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C698649B-1992-FD1D-0B15-8172B1CFE8D9}"/>
              </a:ext>
            </a:extLst>
          </p:cNvPr>
          <p:cNvCxnSpPr>
            <a:cxnSpLocks/>
            <a:stCxn id="26" idx="0"/>
            <a:endCxn id="124" idx="3"/>
          </p:cNvCxnSpPr>
          <p:nvPr/>
        </p:nvCxnSpPr>
        <p:spPr>
          <a:xfrm flipV="1">
            <a:off x="4567605" y="1824128"/>
            <a:ext cx="209669" cy="5508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F31FC6F3-481A-468C-0998-80934B562236}"/>
              </a:ext>
            </a:extLst>
          </p:cNvPr>
          <p:cNvCxnSpPr>
            <a:cxnSpLocks/>
            <a:stCxn id="27" idx="2"/>
            <a:endCxn id="124" idx="6"/>
          </p:cNvCxnSpPr>
          <p:nvPr/>
        </p:nvCxnSpPr>
        <p:spPr>
          <a:xfrm flipH="1" flipV="1">
            <a:off x="5045567" y="1724416"/>
            <a:ext cx="1284518" cy="20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5163D82C-DEA4-E979-8F4A-8136FAA950B6}"/>
              </a:ext>
            </a:extLst>
          </p:cNvPr>
          <p:cNvCxnSpPr>
            <a:cxnSpLocks/>
            <a:endCxn id="124" idx="4"/>
          </p:cNvCxnSpPr>
          <p:nvPr/>
        </p:nvCxnSpPr>
        <p:spPr>
          <a:xfrm flipH="1" flipV="1">
            <a:off x="4888405" y="1865430"/>
            <a:ext cx="215452" cy="1960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5AB252A3-D366-0F2D-6802-9F1791945B6B}"/>
              </a:ext>
            </a:extLst>
          </p:cNvPr>
          <p:cNvSpPr txBox="1"/>
          <p:nvPr/>
        </p:nvSpPr>
        <p:spPr>
          <a:xfrm>
            <a:off x="7301926" y="4535604"/>
            <a:ext cx="4890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We run ROAM heuristic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one more</a:t>
            </a:r>
            <a:r>
              <a:rPr lang="pl-PL" sz="2400" b="1" dirty="0">
                <a:solidFill>
                  <a:srgbClr val="7030A0"/>
                </a:solidFill>
              </a:rPr>
              <a:t> time</a:t>
            </a:r>
            <a:endParaRPr lang="en-GB" sz="2400" b="1" dirty="0">
              <a:solidFill>
                <a:srgbClr val="7030A0"/>
              </a:solidFill>
            </a:endParaRP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971ED6D2-0948-E3C3-C961-86FBDE54C28C}"/>
              </a:ext>
            </a:extLst>
          </p:cNvPr>
          <p:cNvCxnSpPr>
            <a:cxnSpLocks/>
            <a:stCxn id="26" idx="0"/>
            <a:endCxn id="124" idx="3"/>
          </p:cNvCxnSpPr>
          <p:nvPr/>
        </p:nvCxnSpPr>
        <p:spPr>
          <a:xfrm flipV="1">
            <a:off x="4567605" y="1824128"/>
            <a:ext cx="209669" cy="550884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75DA6137-9EC5-4DC0-9FC9-FC060C6F60C4}"/>
              </a:ext>
            </a:extLst>
          </p:cNvPr>
          <p:cNvCxnSpPr>
            <a:cxnSpLocks/>
            <a:stCxn id="124" idx="6"/>
            <a:endCxn id="27" idx="2"/>
          </p:cNvCxnSpPr>
          <p:nvPr/>
        </p:nvCxnSpPr>
        <p:spPr>
          <a:xfrm>
            <a:off x="5045567" y="1724416"/>
            <a:ext cx="1284518" cy="2054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90768AF6-3AB0-7E96-2E6B-195E8108F187}"/>
              </a:ext>
            </a:extLst>
          </p:cNvPr>
          <p:cNvSpPr txBox="1"/>
          <p:nvPr/>
        </p:nvSpPr>
        <p:spPr>
          <a:xfrm>
            <a:off x="7297681" y="4551665"/>
            <a:ext cx="406690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After two executions of </a:t>
            </a:r>
            <a:r>
              <a:rPr lang="en-US" sz="2000" b="1" dirty="0"/>
              <a:t>ROAM</a:t>
            </a:r>
          </a:p>
          <a:p>
            <a:r>
              <a:rPr lang="pl-PL" b="1" dirty="0">
                <a:solidFill>
                  <a:srgbClr val="7030A0"/>
                </a:solidFill>
              </a:rPr>
              <a:t>5th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/>
              <a:t>in Degree centrality ranking</a:t>
            </a:r>
          </a:p>
          <a:p>
            <a:r>
              <a:rPr lang="pl-PL" b="1" dirty="0">
                <a:solidFill>
                  <a:srgbClr val="7030A0"/>
                </a:solidFill>
              </a:rPr>
              <a:t>4th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/>
              <a:t>in Closeness centrality ranking</a:t>
            </a:r>
            <a:endParaRPr lang="en-US" dirty="0"/>
          </a:p>
          <a:p>
            <a:r>
              <a:rPr lang="pl-PL" b="1" dirty="0">
                <a:solidFill>
                  <a:srgbClr val="7030A0"/>
                </a:solidFill>
              </a:rPr>
              <a:t>11th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dirty="0"/>
              <a:t>in Betweenness centrality ranking</a:t>
            </a:r>
            <a:br>
              <a:rPr lang="pl-PL" dirty="0"/>
            </a:br>
            <a:r>
              <a:rPr lang="pl-PL" b="1" dirty="0">
                <a:solidFill>
                  <a:srgbClr val="7030A0"/>
                </a:solidFill>
              </a:rPr>
              <a:t>IC influence</a:t>
            </a:r>
            <a:r>
              <a:rPr lang="pl-PL" dirty="0">
                <a:solidFill>
                  <a:srgbClr val="7030A0"/>
                </a:solidFill>
              </a:rPr>
              <a:t> = 2.21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LT influence</a:t>
            </a:r>
            <a:r>
              <a:rPr lang="pl-PL" dirty="0">
                <a:solidFill>
                  <a:srgbClr val="7030A0"/>
                </a:solidFill>
              </a:rPr>
              <a:t> = 6.90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B609C388-4BB1-FB85-9D78-16D71E436C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6043" r="12177" b="21055"/>
          <a:stretch/>
        </p:blipFill>
        <p:spPr>
          <a:xfrm>
            <a:off x="4829663" y="3481980"/>
            <a:ext cx="588756" cy="7445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EF5762D-F960-348C-CA1C-D0510CEA01A8}"/>
              </a:ext>
            </a:extLst>
          </p:cNvPr>
          <p:cNvGrpSpPr/>
          <p:nvPr/>
        </p:nvGrpSpPr>
        <p:grpSpPr>
          <a:xfrm>
            <a:off x="346021" y="2334688"/>
            <a:ext cx="2353205" cy="2188623"/>
            <a:chOff x="436090" y="1722286"/>
            <a:chExt cx="2353205" cy="2188623"/>
          </a:xfrm>
        </p:grpSpPr>
        <p:sp>
          <p:nvSpPr>
            <p:cNvPr id="128" name="TextBox 127"/>
            <p:cNvSpPr txBox="1"/>
            <p:nvPr/>
          </p:nvSpPr>
          <p:spPr>
            <a:xfrm>
              <a:off x="436090" y="2840042"/>
              <a:ext cx="2353205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300" b="1" dirty="0">
                  <a:solidFill>
                    <a:srgbClr val="C00000"/>
                  </a:solidFill>
                </a:rPr>
                <a:t>Mohamed Atta</a:t>
              </a:r>
              <a:r>
                <a:rPr lang="en-US" sz="23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b="1" dirty="0"/>
                <a:t>One of the ringleaders behind the attack</a:t>
              </a:r>
              <a:endParaRPr lang="en-US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36090" y="1722286"/>
              <a:ext cx="2353205" cy="21886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0217EA2C-FBDF-4F1D-E7B4-C697A17A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1" t="6043" r="12177" b="21055"/>
            <a:stretch/>
          </p:blipFill>
          <p:spPr>
            <a:xfrm>
              <a:off x="1202119" y="1842437"/>
              <a:ext cx="821145" cy="1038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6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8" grpId="1"/>
      <p:bldP spid="157" grpId="0"/>
      <p:bldP spid="172" grpId="0"/>
      <p:bldP spid="172" grpId="1"/>
      <p:bldP spid="1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0CA0FD-579B-499C-4832-CF9697C0D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931" y="4477267"/>
            <a:ext cx="36935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77813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Marcin Waniek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D7E1FE-1C9A-00C0-E0A0-C120C3827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932" y="325867"/>
            <a:ext cx="3693513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Hiding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from </a:t>
            </a:r>
            <a:r>
              <a:rPr kumimoji="0" lang="en-US" sz="70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Artificial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Intelligence</a:t>
            </a:r>
            <a:endParaRPr kumimoji="0" lang="en-GB" sz="5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3793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Building a network from scratch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84129-0D0D-3C95-44A8-74A69453584E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M Wooldridge,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members of covert networks conceal the identities of their leaders</a:t>
            </a:r>
            <a:r>
              <a:rPr lang="en-US" sz="1400" dirty="0"/>
              <a:t>. </a:t>
            </a:r>
            <a:r>
              <a:rPr lang="en-US" sz="1400" b="1" dirty="0"/>
              <a:t>ACM TIST </a:t>
            </a:r>
            <a:r>
              <a:rPr lang="en-US" sz="1400" dirty="0"/>
              <a:t>(2021)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56AA96-40BF-24C3-4B40-9071C0FB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3239"/>
            <a:ext cx="5843452" cy="5154342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sz="2400" dirty="0"/>
              <a:t>What if we do not want to reshape an existing network, but rather </a:t>
            </a:r>
            <a:r>
              <a:rPr lang="en-US" sz="2400" b="1" dirty="0">
                <a:solidFill>
                  <a:srgbClr val="7030A0"/>
                </a:solidFill>
              </a:rPr>
              <a:t>construct a new one from scratch</a:t>
            </a:r>
            <a:r>
              <a:rPr lang="en-US" sz="2400" dirty="0"/>
              <a:t>?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Assume we have a group of </a:t>
            </a:r>
            <a:r>
              <a:rPr lang="en-US" sz="2400" b="1" dirty="0">
                <a:solidFill>
                  <a:srgbClr val="7030A0"/>
                </a:solidFill>
              </a:rPr>
              <a:t>network leaders</a:t>
            </a:r>
            <a:r>
              <a:rPr lang="en-US" sz="2400" dirty="0"/>
              <a:t>…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… and a group of </a:t>
            </a:r>
            <a:r>
              <a:rPr lang="en-US" sz="2400" b="1" dirty="0">
                <a:solidFill>
                  <a:srgbClr val="7030A0"/>
                </a:solidFill>
              </a:rPr>
              <a:t>followers</a:t>
            </a:r>
            <a:r>
              <a:rPr lang="en-US" sz="2400" dirty="0"/>
              <a:t>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We want to connect them into a network so that:</a:t>
            </a:r>
          </a:p>
          <a:p>
            <a:pPr lvl="1">
              <a:spcBef>
                <a:spcPts val="1600"/>
              </a:spcBef>
            </a:pPr>
            <a:r>
              <a:rPr lang="en-US" sz="2000" dirty="0"/>
              <a:t>there are </a:t>
            </a:r>
            <a:r>
              <a:rPr lang="en-US" sz="2000" b="1" dirty="0">
                <a:solidFill>
                  <a:srgbClr val="7030A0"/>
                </a:solidFill>
              </a:rPr>
              <a:t>no leaders in top centrality ranking positions</a:t>
            </a:r>
            <a:r>
              <a:rPr lang="en-US" sz="2000" dirty="0"/>
              <a:t>,</a:t>
            </a:r>
          </a:p>
          <a:p>
            <a:pPr lvl="1">
              <a:spcBef>
                <a:spcPts val="1600"/>
              </a:spcBef>
            </a:pPr>
            <a:r>
              <a:rPr lang="en-US" sz="2000" dirty="0"/>
              <a:t>the leaders can </a:t>
            </a:r>
            <a:r>
              <a:rPr lang="en-US" sz="2000" b="1" dirty="0">
                <a:solidFill>
                  <a:srgbClr val="7030A0"/>
                </a:solidFill>
              </a:rPr>
              <a:t>effectively communicate </a:t>
            </a:r>
            <a:r>
              <a:rPr lang="en-US" sz="2000" dirty="0"/>
              <a:t>with the rest of the network.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37" name="Straight Connector 36"/>
          <p:cNvCxnSpPr>
            <a:stCxn id="45" idx="1"/>
            <a:endCxn id="41" idx="5"/>
          </p:cNvCxnSpPr>
          <p:nvPr/>
        </p:nvCxnSpPr>
        <p:spPr>
          <a:xfrm flipH="1" flipV="1">
            <a:off x="8869688" y="1774742"/>
            <a:ext cx="505577" cy="2569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364034" y="1085996"/>
            <a:ext cx="3332331" cy="2965260"/>
            <a:chOff x="8674014" y="976919"/>
            <a:chExt cx="3095570" cy="2754579"/>
          </a:xfrm>
        </p:grpSpPr>
        <p:sp>
          <p:nvSpPr>
            <p:cNvPr id="41" name="Oval 40"/>
            <p:cNvSpPr/>
            <p:nvPr/>
          </p:nvSpPr>
          <p:spPr>
            <a:xfrm>
              <a:off x="9432881" y="976919"/>
              <a:ext cx="749585" cy="749585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1019999" y="2518818"/>
              <a:ext cx="749585" cy="749585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674014" y="2981913"/>
              <a:ext cx="749585" cy="749585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2694" y="1913551"/>
            <a:ext cx="4911947" cy="3795000"/>
            <a:chOff x="5232033" y="1221438"/>
            <a:chExt cx="4562955" cy="3525367"/>
          </a:xfrm>
        </p:grpSpPr>
        <p:sp>
          <p:nvSpPr>
            <p:cNvPr id="45" name="Oval 44"/>
            <p:cNvSpPr/>
            <p:nvPr/>
          </p:nvSpPr>
          <p:spPr>
            <a:xfrm>
              <a:off x="7465602" y="1221438"/>
              <a:ext cx="749585" cy="7495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750381" y="1228006"/>
              <a:ext cx="749585" cy="7495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730928" y="1791579"/>
              <a:ext cx="749585" cy="7495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320324" y="2757456"/>
              <a:ext cx="749585" cy="7495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9045403" y="2757455"/>
              <a:ext cx="749585" cy="7495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678235" y="3860603"/>
              <a:ext cx="749585" cy="7495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8900782" y="3997220"/>
              <a:ext cx="749585" cy="7495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408724" y="3666909"/>
              <a:ext cx="749585" cy="7495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232033" y="3653211"/>
              <a:ext cx="749585" cy="74958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Connector 63"/>
          <p:cNvCxnSpPr>
            <a:stCxn id="46" idx="7"/>
            <a:endCxn id="41" idx="3"/>
          </p:cNvCxnSpPr>
          <p:nvPr/>
        </p:nvCxnSpPr>
        <p:spPr>
          <a:xfrm flipV="1">
            <a:off x="8099433" y="1774742"/>
            <a:ext cx="199679" cy="2640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7" idx="0"/>
            <a:endCxn id="41" idx="4"/>
          </p:cNvCxnSpPr>
          <p:nvPr/>
        </p:nvCxnSpPr>
        <p:spPr>
          <a:xfrm flipH="1" flipV="1">
            <a:off x="8584400" y="1892912"/>
            <a:ext cx="285288" cy="6343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8" idx="2"/>
            <a:endCxn id="43" idx="6"/>
          </p:cNvCxnSpPr>
          <p:nvPr/>
        </p:nvCxnSpPr>
        <p:spPr>
          <a:xfrm flipH="1" flipV="1">
            <a:off x="8170950" y="3647798"/>
            <a:ext cx="929755" cy="3227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53" idx="0"/>
            <a:endCxn id="43" idx="3"/>
          </p:cNvCxnSpPr>
          <p:nvPr/>
        </p:nvCxnSpPr>
        <p:spPr>
          <a:xfrm flipV="1">
            <a:off x="7256152" y="3933086"/>
            <a:ext cx="226052" cy="5982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2" idx="1"/>
            <a:endCxn id="43" idx="5"/>
          </p:cNvCxnSpPr>
          <p:nvPr/>
        </p:nvCxnSpPr>
        <p:spPr>
          <a:xfrm flipH="1" flipV="1">
            <a:off x="8052780" y="3933086"/>
            <a:ext cx="184773" cy="73114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2" idx="2"/>
            <a:endCxn id="53" idx="6"/>
          </p:cNvCxnSpPr>
          <p:nvPr/>
        </p:nvCxnSpPr>
        <p:spPr>
          <a:xfrm flipH="1" flipV="1">
            <a:off x="7659610" y="4934773"/>
            <a:ext cx="459773" cy="147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51" idx="0"/>
            <a:endCxn id="49" idx="4"/>
          </p:cNvCxnSpPr>
          <p:nvPr/>
        </p:nvCxnSpPr>
        <p:spPr>
          <a:xfrm flipV="1">
            <a:off x="11205501" y="4373964"/>
            <a:ext cx="155682" cy="5276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51" idx="2"/>
            <a:endCxn id="50" idx="6"/>
          </p:cNvCxnSpPr>
          <p:nvPr/>
        </p:nvCxnSpPr>
        <p:spPr>
          <a:xfrm flipH="1" flipV="1">
            <a:off x="10292907" y="5158027"/>
            <a:ext cx="509136" cy="1470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50" idx="1"/>
            <a:endCxn id="48" idx="4"/>
          </p:cNvCxnSpPr>
          <p:nvPr/>
        </p:nvCxnSpPr>
        <p:spPr>
          <a:xfrm flipH="1" flipV="1">
            <a:off x="9504163" y="4373965"/>
            <a:ext cx="99998" cy="4987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50" idx="7"/>
            <a:endCxn id="42" idx="4"/>
          </p:cNvCxnSpPr>
          <p:nvPr/>
        </p:nvCxnSpPr>
        <p:spPr>
          <a:xfrm flipV="1">
            <a:off x="10174737" y="3552741"/>
            <a:ext cx="118170" cy="13199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49" idx="1"/>
            <a:endCxn id="42" idx="5"/>
          </p:cNvCxnSpPr>
          <p:nvPr/>
        </p:nvCxnSpPr>
        <p:spPr>
          <a:xfrm flipH="1" flipV="1">
            <a:off x="10578195" y="3434571"/>
            <a:ext cx="497700" cy="2506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42" idx="2"/>
            <a:endCxn id="47" idx="6"/>
          </p:cNvCxnSpPr>
          <p:nvPr/>
        </p:nvCxnSpPr>
        <p:spPr>
          <a:xfrm flipH="1" flipV="1">
            <a:off x="9273146" y="2930756"/>
            <a:ext cx="616303" cy="218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47" idx="3"/>
            <a:endCxn id="43" idx="7"/>
          </p:cNvCxnSpPr>
          <p:nvPr/>
        </p:nvCxnSpPr>
        <p:spPr>
          <a:xfrm flipH="1">
            <a:off x="8052780" y="3216044"/>
            <a:ext cx="531620" cy="1464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9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CBDD1B1-1BFE-9F81-F8FA-69D8B52AEEA2}"/>
              </a:ext>
            </a:extLst>
          </p:cNvPr>
          <p:cNvGrpSpPr/>
          <p:nvPr/>
        </p:nvGrpSpPr>
        <p:grpSpPr>
          <a:xfrm>
            <a:off x="1545263" y="2558183"/>
            <a:ext cx="3442056" cy="1157686"/>
            <a:chOff x="2791242" y="3570420"/>
            <a:chExt cx="3821946" cy="128545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9AFB16-C729-461C-0D51-3713A8C09E2B}"/>
                </a:ext>
              </a:extLst>
            </p:cNvPr>
            <p:cNvCxnSpPr>
              <a:stCxn id="58" idx="6"/>
              <a:endCxn id="60" idx="2"/>
            </p:cNvCxnSpPr>
            <p:nvPr/>
          </p:nvCxnSpPr>
          <p:spPr>
            <a:xfrm>
              <a:off x="2791242" y="3570420"/>
              <a:ext cx="2408052" cy="1285454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9E149A8-9AC4-EC23-8A0B-A69CCE226446}"/>
                </a:ext>
              </a:extLst>
            </p:cNvPr>
            <p:cNvCxnSpPr>
              <a:stCxn id="58" idx="6"/>
              <a:endCxn id="59" idx="2"/>
            </p:cNvCxnSpPr>
            <p:nvPr/>
          </p:nvCxnSpPr>
          <p:spPr>
            <a:xfrm>
              <a:off x="2791242" y="3570420"/>
              <a:ext cx="2408052" cy="52305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52516C2-362D-69F4-EEFB-9B9675652885}"/>
                </a:ext>
              </a:extLst>
            </p:cNvPr>
            <p:cNvCxnSpPr>
              <a:stCxn id="58" idx="6"/>
              <a:endCxn id="61" idx="2"/>
            </p:cNvCxnSpPr>
            <p:nvPr/>
          </p:nvCxnSpPr>
          <p:spPr>
            <a:xfrm>
              <a:off x="2791242" y="3570420"/>
              <a:ext cx="382194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A1FE8C2-3329-D4DD-92DA-95BAC714EF30}"/>
                </a:ext>
              </a:extLst>
            </p:cNvPr>
            <p:cNvCxnSpPr>
              <a:stCxn id="63" idx="6"/>
              <a:endCxn id="60" idx="2"/>
            </p:cNvCxnSpPr>
            <p:nvPr/>
          </p:nvCxnSpPr>
          <p:spPr>
            <a:xfrm>
              <a:off x="2791242" y="4332823"/>
              <a:ext cx="2408052" cy="52305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831080-CD29-3FDB-CB98-36A5E509C6F6}"/>
                </a:ext>
              </a:extLst>
            </p:cNvPr>
            <p:cNvCxnSpPr>
              <a:stCxn id="63" idx="6"/>
              <a:endCxn id="59" idx="2"/>
            </p:cNvCxnSpPr>
            <p:nvPr/>
          </p:nvCxnSpPr>
          <p:spPr>
            <a:xfrm flipV="1">
              <a:off x="2791242" y="4093471"/>
              <a:ext cx="2408052" cy="239352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D472301-E08D-ED9F-9F1E-87C283C1CB9E}"/>
                </a:ext>
              </a:extLst>
            </p:cNvPr>
            <p:cNvCxnSpPr>
              <a:stCxn id="63" idx="6"/>
              <a:endCxn id="62" idx="2"/>
            </p:cNvCxnSpPr>
            <p:nvPr/>
          </p:nvCxnSpPr>
          <p:spPr>
            <a:xfrm>
              <a:off x="2791242" y="4332823"/>
              <a:ext cx="382194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F295F12-031E-C34E-0FE2-43E9C37F3775}"/>
                </a:ext>
              </a:extLst>
            </p:cNvPr>
            <p:cNvCxnSpPr>
              <a:stCxn id="63" idx="6"/>
              <a:endCxn id="61" idx="2"/>
            </p:cNvCxnSpPr>
            <p:nvPr/>
          </p:nvCxnSpPr>
          <p:spPr>
            <a:xfrm flipV="1">
              <a:off x="2791242" y="3570420"/>
              <a:ext cx="3821946" cy="762403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C336C1B-EF36-7118-1D87-F075717CE51C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 flipV="1">
              <a:off x="5549422" y="4332823"/>
              <a:ext cx="1063766" cy="52305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196500B-7108-3F8D-DF56-00579040A79A}"/>
                </a:ext>
              </a:extLst>
            </p:cNvPr>
            <p:cNvCxnSpPr>
              <a:stCxn id="60" idx="6"/>
              <a:endCxn id="61" idx="2"/>
            </p:cNvCxnSpPr>
            <p:nvPr/>
          </p:nvCxnSpPr>
          <p:spPr>
            <a:xfrm flipV="1">
              <a:off x="5549422" y="3570420"/>
              <a:ext cx="1063766" cy="1285454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E3D37C9-B7A9-8C8C-635B-14929E07E523}"/>
                </a:ext>
              </a:extLst>
            </p:cNvPr>
            <p:cNvCxnSpPr>
              <a:stCxn id="59" idx="6"/>
              <a:endCxn id="61" idx="2"/>
            </p:cNvCxnSpPr>
            <p:nvPr/>
          </p:nvCxnSpPr>
          <p:spPr>
            <a:xfrm flipV="1">
              <a:off x="5549422" y="3570420"/>
              <a:ext cx="1063766" cy="52305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BA62875-D312-514B-622B-39DB08E619C4}"/>
                </a:ext>
              </a:extLst>
            </p:cNvPr>
            <p:cNvCxnSpPr>
              <a:stCxn id="59" idx="6"/>
              <a:endCxn id="62" idx="2"/>
            </p:cNvCxnSpPr>
            <p:nvPr/>
          </p:nvCxnSpPr>
          <p:spPr>
            <a:xfrm>
              <a:off x="5549422" y="4093471"/>
              <a:ext cx="1063766" cy="239352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F88B52E-B844-BDE3-8379-E87B1FECE69D}"/>
                </a:ext>
              </a:extLst>
            </p:cNvPr>
            <p:cNvCxnSpPr>
              <a:stCxn id="58" idx="6"/>
              <a:endCxn id="62" idx="2"/>
            </p:cNvCxnSpPr>
            <p:nvPr/>
          </p:nvCxnSpPr>
          <p:spPr>
            <a:xfrm>
              <a:off x="2791242" y="3570420"/>
              <a:ext cx="3821946" cy="762403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The captains network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84129-0D0D-3C95-44A8-74A69453584E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M Wooldridge,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members of covert networks conceal the identities of their leaders</a:t>
            </a:r>
            <a:r>
              <a:rPr lang="en-US" sz="1400" dirty="0"/>
              <a:t>. </a:t>
            </a:r>
            <a:r>
              <a:rPr lang="en-US" sz="1400" b="1" dirty="0"/>
              <a:t>ACM TIST </a:t>
            </a:r>
            <a:r>
              <a:rPr lang="en-US" sz="1400" dirty="0"/>
              <a:t>(2021)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A9F57B-EA5F-F154-1481-000CA0820D5C}"/>
              </a:ext>
            </a:extLst>
          </p:cNvPr>
          <p:cNvGrpSpPr/>
          <p:nvPr/>
        </p:nvGrpSpPr>
        <p:grpSpPr>
          <a:xfrm>
            <a:off x="1387600" y="1938162"/>
            <a:ext cx="3757382" cy="1620045"/>
            <a:chOff x="2645454" y="2703766"/>
            <a:chExt cx="4172072" cy="179884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DB5FD3-43D2-0C49-7423-B0508BA304B9}"/>
                </a:ext>
              </a:extLst>
            </p:cNvPr>
            <p:cNvCxnSpPr>
              <a:stCxn id="29" idx="4"/>
              <a:endCxn id="58" idx="0"/>
            </p:cNvCxnSpPr>
            <p:nvPr/>
          </p:nvCxnSpPr>
          <p:spPr>
            <a:xfrm flipH="1">
              <a:off x="2645454" y="2703767"/>
              <a:ext cx="1102790" cy="5133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48DA564-1FF7-429D-0025-965DAEF3E2F1}"/>
                </a:ext>
              </a:extLst>
            </p:cNvPr>
            <p:cNvCxnSpPr>
              <a:stCxn id="29" idx="4"/>
              <a:endCxn id="63" idx="0"/>
            </p:cNvCxnSpPr>
            <p:nvPr/>
          </p:nvCxnSpPr>
          <p:spPr>
            <a:xfrm flipH="1">
              <a:off x="2645454" y="2703766"/>
              <a:ext cx="1102790" cy="12757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883B929-0A27-4786-A08B-731793FFE381}"/>
                </a:ext>
              </a:extLst>
            </p:cNvPr>
            <p:cNvCxnSpPr>
              <a:stCxn id="30" idx="4"/>
              <a:endCxn id="59" idx="0"/>
            </p:cNvCxnSpPr>
            <p:nvPr/>
          </p:nvCxnSpPr>
          <p:spPr>
            <a:xfrm>
              <a:off x="4835194" y="3202112"/>
              <a:ext cx="568439" cy="5380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B7D800-3702-CB85-9C7A-4E5A00DC5341}"/>
                </a:ext>
              </a:extLst>
            </p:cNvPr>
            <p:cNvCxnSpPr>
              <a:stCxn id="60" idx="0"/>
              <a:endCxn id="30" idx="4"/>
            </p:cNvCxnSpPr>
            <p:nvPr/>
          </p:nvCxnSpPr>
          <p:spPr>
            <a:xfrm flipH="1" flipV="1">
              <a:off x="4835194" y="3202112"/>
              <a:ext cx="568439" cy="1300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933AB20-ECD1-088D-4D74-57F5E72F87B2}"/>
                </a:ext>
              </a:extLst>
            </p:cNvPr>
            <p:cNvCxnSpPr>
              <a:stCxn id="31" idx="4"/>
              <a:endCxn id="61" idx="0"/>
            </p:cNvCxnSpPr>
            <p:nvPr/>
          </p:nvCxnSpPr>
          <p:spPr>
            <a:xfrm>
              <a:off x="5922144" y="2703766"/>
              <a:ext cx="895382" cy="5133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25D3B4-44CC-BD2A-06AA-585483CF487B}"/>
                </a:ext>
              </a:extLst>
            </p:cNvPr>
            <p:cNvCxnSpPr>
              <a:stCxn id="31" idx="4"/>
              <a:endCxn id="62" idx="0"/>
            </p:cNvCxnSpPr>
            <p:nvPr/>
          </p:nvCxnSpPr>
          <p:spPr>
            <a:xfrm>
              <a:off x="5922144" y="2703766"/>
              <a:ext cx="895382" cy="12757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39FEA2-38F7-F340-EBC0-E70850E45D48}"/>
              </a:ext>
            </a:extLst>
          </p:cNvPr>
          <p:cNvGrpSpPr/>
          <p:nvPr/>
        </p:nvGrpSpPr>
        <p:grpSpPr>
          <a:xfrm>
            <a:off x="1387600" y="2715845"/>
            <a:ext cx="3757382" cy="1717922"/>
            <a:chOff x="2645457" y="3774763"/>
            <a:chExt cx="4172072" cy="190752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C148077-32DA-3E8E-552B-B1D7F9F1AE84}"/>
                </a:ext>
              </a:extLst>
            </p:cNvPr>
            <p:cNvCxnSpPr>
              <a:stCxn id="61" idx="4"/>
              <a:endCxn id="49" idx="0"/>
            </p:cNvCxnSpPr>
            <p:nvPr/>
          </p:nvCxnSpPr>
          <p:spPr>
            <a:xfrm flipH="1">
              <a:off x="3410980" y="3774764"/>
              <a:ext cx="3406549" cy="190752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23AB51-9A01-E57E-8883-12AB94C8D789}"/>
                </a:ext>
              </a:extLst>
            </p:cNvPr>
            <p:cNvCxnSpPr>
              <a:stCxn id="49" idx="0"/>
              <a:endCxn id="59" idx="4"/>
            </p:cNvCxnSpPr>
            <p:nvPr/>
          </p:nvCxnSpPr>
          <p:spPr>
            <a:xfrm flipV="1">
              <a:off x="3410980" y="4297816"/>
              <a:ext cx="1992655" cy="138447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68DA1E9-49C8-FA05-525E-D55DEC7CE8C4}"/>
                </a:ext>
              </a:extLst>
            </p:cNvPr>
            <p:cNvCxnSpPr>
              <a:stCxn id="58" idx="4"/>
              <a:endCxn id="49" idx="0"/>
            </p:cNvCxnSpPr>
            <p:nvPr/>
          </p:nvCxnSpPr>
          <p:spPr>
            <a:xfrm>
              <a:off x="2645457" y="3774763"/>
              <a:ext cx="765523" cy="190752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ABACEE-B0FC-F418-0916-CEF9392411C0}"/>
                </a:ext>
              </a:extLst>
            </p:cNvPr>
            <p:cNvCxnSpPr>
              <a:stCxn id="63" idx="4"/>
              <a:endCxn id="50" idx="0"/>
            </p:cNvCxnSpPr>
            <p:nvPr/>
          </p:nvCxnSpPr>
          <p:spPr>
            <a:xfrm>
              <a:off x="2645457" y="4537169"/>
              <a:ext cx="1990452" cy="114409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D482136-4907-E17B-757B-BF72A6979C61}"/>
                </a:ext>
              </a:extLst>
            </p:cNvPr>
            <p:cNvCxnSpPr>
              <a:stCxn id="50" idx="0"/>
              <a:endCxn id="62" idx="4"/>
            </p:cNvCxnSpPr>
            <p:nvPr/>
          </p:nvCxnSpPr>
          <p:spPr>
            <a:xfrm flipV="1">
              <a:off x="4635909" y="4537169"/>
              <a:ext cx="2181620" cy="114409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DE77A51-05ED-503F-5893-1A9965FDE9AA}"/>
                </a:ext>
              </a:extLst>
            </p:cNvPr>
            <p:cNvCxnSpPr>
              <a:stCxn id="60" idx="4"/>
              <a:endCxn id="50" idx="0"/>
            </p:cNvCxnSpPr>
            <p:nvPr/>
          </p:nvCxnSpPr>
          <p:spPr>
            <a:xfrm flipH="1">
              <a:off x="4635909" y="5060221"/>
              <a:ext cx="767726" cy="621042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02577DE-DCAD-EDD1-B92B-3E6630CCAD21}"/>
                </a:ext>
              </a:extLst>
            </p:cNvPr>
            <p:cNvCxnSpPr>
              <a:stCxn id="62" idx="4"/>
              <a:endCxn id="51" idx="0"/>
            </p:cNvCxnSpPr>
            <p:nvPr/>
          </p:nvCxnSpPr>
          <p:spPr>
            <a:xfrm flipH="1">
              <a:off x="6331587" y="4537169"/>
              <a:ext cx="485942" cy="114409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B32039-E01D-260C-9B93-5A2F1E249CF0}"/>
                </a:ext>
              </a:extLst>
            </p:cNvPr>
            <p:cNvCxnSpPr>
              <a:stCxn id="51" idx="0"/>
              <a:endCxn id="60" idx="4"/>
            </p:cNvCxnSpPr>
            <p:nvPr/>
          </p:nvCxnSpPr>
          <p:spPr>
            <a:xfrm flipH="1" flipV="1">
              <a:off x="5403636" y="5060221"/>
              <a:ext cx="927951" cy="621042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966E08A-07B9-E8A3-A798-F6ECCD8546DC}"/>
                </a:ext>
              </a:extLst>
            </p:cNvPr>
            <p:cNvCxnSpPr>
              <a:stCxn id="51" idx="0"/>
              <a:endCxn id="63" idx="4"/>
            </p:cNvCxnSpPr>
            <p:nvPr/>
          </p:nvCxnSpPr>
          <p:spPr>
            <a:xfrm flipH="1" flipV="1">
              <a:off x="2645457" y="4537169"/>
              <a:ext cx="3686130" cy="114409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D27D92-3F73-5C21-E8FE-750C91CB0365}"/>
              </a:ext>
            </a:extLst>
          </p:cNvPr>
          <p:cNvGrpSpPr/>
          <p:nvPr/>
        </p:nvGrpSpPr>
        <p:grpSpPr>
          <a:xfrm>
            <a:off x="1755566" y="1511135"/>
            <a:ext cx="3214097" cy="1162008"/>
            <a:chOff x="2268316" y="1356122"/>
            <a:chExt cx="3214097" cy="11620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75C567-D720-ED34-5482-8216E0A6F589}"/>
                </a:ext>
              </a:extLst>
            </p:cNvPr>
            <p:cNvGrpSpPr/>
            <p:nvPr/>
          </p:nvGrpSpPr>
          <p:grpSpPr>
            <a:xfrm>
              <a:off x="3005010" y="1625488"/>
              <a:ext cx="1734853" cy="448813"/>
              <a:chOff x="3761726" y="2183142"/>
              <a:chExt cx="1926322" cy="49834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3BC273E-006A-1383-ED97-A6661351D993}"/>
                  </a:ext>
                </a:extLst>
              </p:cNvPr>
              <p:cNvCxnSpPr>
                <a:stCxn id="29" idx="5"/>
                <a:endCxn id="30" idx="2"/>
              </p:cNvCxnSpPr>
              <p:nvPr/>
            </p:nvCxnSpPr>
            <p:spPr>
              <a:xfrm>
                <a:off x="3761726" y="2306930"/>
                <a:ext cx="788099" cy="3745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16133FB-7494-0789-94B3-5AE307EBA57E}"/>
                  </a:ext>
                </a:extLst>
              </p:cNvPr>
              <p:cNvCxnSpPr>
                <a:stCxn id="30" idx="6"/>
                <a:endCxn id="31" idx="3"/>
              </p:cNvCxnSpPr>
              <p:nvPr/>
            </p:nvCxnSpPr>
            <p:spPr>
              <a:xfrm flipV="1">
                <a:off x="4899951" y="2306930"/>
                <a:ext cx="788097" cy="3745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65D608C-7BC5-EB57-5FD3-6451AB275CE5}"/>
                  </a:ext>
                </a:extLst>
              </p:cNvPr>
              <p:cNvCxnSpPr>
                <a:stCxn id="29" idx="6"/>
                <a:endCxn id="31" idx="2"/>
              </p:cNvCxnSpPr>
              <p:nvPr/>
            </p:nvCxnSpPr>
            <p:spPr>
              <a:xfrm>
                <a:off x="3813000" y="2183142"/>
                <a:ext cx="182377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3A3D916-3FB5-54E6-6E61-2C511D534F97}"/>
                </a:ext>
              </a:extLst>
            </p:cNvPr>
            <p:cNvGrpSpPr/>
            <p:nvPr/>
          </p:nvGrpSpPr>
          <p:grpSpPr>
            <a:xfrm>
              <a:off x="2268316" y="1356122"/>
              <a:ext cx="3214097" cy="1162008"/>
              <a:chOff x="3088796" y="1797557"/>
              <a:chExt cx="3568828" cy="12902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F4DCDC8-40C8-9447-6B5E-028A932E08A4}"/>
                      </a:ext>
                    </a:extLst>
                  </p:cNvPr>
                  <p:cNvSpPr txBox="1"/>
                  <p:nvPr/>
                </p:nvSpPr>
                <p:spPr>
                  <a:xfrm>
                    <a:off x="4947513" y="2483631"/>
                    <a:ext cx="635132" cy="6041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l-PL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l-PL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pl-PL" sz="2400" i="1" baseline="-250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F4DCDC8-40C8-9447-6B5E-028A932E08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47513" y="2483631"/>
                    <a:ext cx="635132" cy="60418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D2B328C-8A47-09A7-F91A-164380D7322E}"/>
                  </a:ext>
                </a:extLst>
              </p:cNvPr>
              <p:cNvSpPr/>
              <p:nvPr/>
            </p:nvSpPr>
            <p:spPr>
              <a:xfrm>
                <a:off x="3607945" y="1921587"/>
                <a:ext cx="350127" cy="350127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40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540FB28-D4E2-D5EA-9B8B-DB04C72E8000}"/>
                  </a:ext>
                </a:extLst>
              </p:cNvPr>
              <p:cNvSpPr/>
              <p:nvPr/>
            </p:nvSpPr>
            <p:spPr>
              <a:xfrm>
                <a:off x="4694896" y="2419934"/>
                <a:ext cx="350127" cy="350127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40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863C32D-66D6-4390-D178-7543521DD107}"/>
                  </a:ext>
                </a:extLst>
              </p:cNvPr>
              <p:cNvSpPr/>
              <p:nvPr/>
            </p:nvSpPr>
            <p:spPr>
              <a:xfrm>
                <a:off x="5781846" y="1921587"/>
                <a:ext cx="350127" cy="350127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2400">
                  <a:ln>
                    <a:solidFill>
                      <a:schemeClr val="tx1"/>
                    </a:solidFill>
                  </a:ln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1B2D6B15-0F00-768C-10AC-77B8B5F2399B}"/>
                      </a:ext>
                    </a:extLst>
                  </p:cNvPr>
                  <p:cNvSpPr txBox="1"/>
                  <p:nvPr/>
                </p:nvSpPr>
                <p:spPr>
                  <a:xfrm>
                    <a:off x="3088796" y="1797557"/>
                    <a:ext cx="625641" cy="6041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l-PL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l-PL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pl-PL" sz="2400" i="1" baseline="-250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1B2D6B15-0F00-768C-10AC-77B8B5F239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8796" y="1797557"/>
                    <a:ext cx="625641" cy="60418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AC496DEF-E590-D248-9D6E-6BE64E883424}"/>
                      </a:ext>
                    </a:extLst>
                  </p:cNvPr>
                  <p:cNvSpPr txBox="1"/>
                  <p:nvPr/>
                </p:nvSpPr>
                <p:spPr>
                  <a:xfrm>
                    <a:off x="6022492" y="1834828"/>
                    <a:ext cx="635132" cy="6041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l-PL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pl-PL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pl-PL" sz="2400" i="1" baseline="-250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AC496DEF-E590-D248-9D6E-6BE64E8834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2492" y="1834828"/>
                    <a:ext cx="635132" cy="60418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3A1277-1E9B-7B4B-156B-D63427416565}"/>
              </a:ext>
            </a:extLst>
          </p:cNvPr>
          <p:cNvGrpSpPr/>
          <p:nvPr/>
        </p:nvGrpSpPr>
        <p:grpSpPr>
          <a:xfrm>
            <a:off x="1491632" y="4222153"/>
            <a:ext cx="3449054" cy="823702"/>
            <a:chOff x="3725334" y="5238773"/>
            <a:chExt cx="3449054" cy="8237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5DB8952-BA96-8022-7DAE-9145E4A37084}"/>
                    </a:ext>
                  </a:extLst>
                </p:cNvPr>
                <p:cNvSpPr txBox="1"/>
                <p:nvPr/>
              </p:nvSpPr>
              <p:spPr>
                <a:xfrm>
                  <a:off x="6008879" y="5238773"/>
                  <a:ext cx="560528" cy="544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…</m:t>
                        </m:r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7" name="TextBox 1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8879" y="5238773"/>
                  <a:ext cx="560528" cy="54412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9ECAA-8980-50D7-468E-64A128507D8E}"/>
                </a:ext>
              </a:extLst>
            </p:cNvPr>
            <p:cNvSpPr/>
            <p:nvPr/>
          </p:nvSpPr>
          <p:spPr>
            <a:xfrm>
              <a:off x="4153072" y="5450387"/>
              <a:ext cx="315326" cy="315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DB2164A-1641-257C-7A6E-D325653F0C36}"/>
                </a:ext>
              </a:extLst>
            </p:cNvPr>
            <p:cNvSpPr/>
            <p:nvPr/>
          </p:nvSpPr>
          <p:spPr>
            <a:xfrm>
              <a:off x="5256247" y="5449464"/>
              <a:ext cx="315326" cy="315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B0CF1B-AEE3-5EB0-1302-EB3068134040}"/>
                </a:ext>
              </a:extLst>
            </p:cNvPr>
            <p:cNvSpPr/>
            <p:nvPr/>
          </p:nvSpPr>
          <p:spPr>
            <a:xfrm>
              <a:off x="6783380" y="5449464"/>
              <a:ext cx="315326" cy="315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ln>
                  <a:solidFill>
                    <a:schemeClr val="tx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05C74CD-97A2-9BDA-7FBF-E8385A9D1D30}"/>
                    </a:ext>
                  </a:extLst>
                </p:cNvPr>
                <p:cNvSpPr txBox="1"/>
                <p:nvPr/>
              </p:nvSpPr>
              <p:spPr>
                <a:xfrm>
                  <a:off x="3725334" y="5513659"/>
                  <a:ext cx="638756" cy="544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0" name="TextBox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5334" y="5513659"/>
                  <a:ext cx="638756" cy="54412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CFD4911-C116-6DFF-012B-34111A62E9DB}"/>
                    </a:ext>
                  </a:extLst>
                </p:cNvPr>
                <p:cNvSpPr txBox="1"/>
                <p:nvPr/>
              </p:nvSpPr>
              <p:spPr>
                <a:xfrm>
                  <a:off x="4853627" y="5518347"/>
                  <a:ext cx="647303" cy="5441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1" name="TextBox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3627" y="5518347"/>
                  <a:ext cx="647303" cy="54412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6B8D9D6-3A46-5195-004B-6D601255CF66}"/>
                    </a:ext>
                  </a:extLst>
                </p:cNvPr>
                <p:cNvSpPr txBox="1"/>
                <p:nvPr/>
              </p:nvSpPr>
              <p:spPr>
                <a:xfrm>
                  <a:off x="6426220" y="5518347"/>
                  <a:ext cx="748168" cy="5441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2" name="TextBox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6220" y="5518347"/>
                  <a:ext cx="748168" cy="54412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16A1DA3-6C6F-0D0B-6846-43184D070DF4}"/>
              </a:ext>
            </a:extLst>
          </p:cNvPr>
          <p:cNvGrpSpPr/>
          <p:nvPr/>
        </p:nvGrpSpPr>
        <p:grpSpPr>
          <a:xfrm>
            <a:off x="627226" y="2400520"/>
            <a:ext cx="5358111" cy="1473012"/>
            <a:chOff x="2862599" y="2888014"/>
            <a:chExt cx="5358111" cy="14730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AD24A0C-8A19-A8EE-CEE6-4AE0CF7341DE}"/>
                    </a:ext>
                  </a:extLst>
                </p:cNvPr>
                <p:cNvSpPr txBox="1"/>
                <p:nvPr/>
              </p:nvSpPr>
              <p:spPr>
                <a:xfrm>
                  <a:off x="6256206" y="3448676"/>
                  <a:ext cx="560528" cy="544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…</m:t>
                        </m:r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206" y="3448676"/>
                  <a:ext cx="560528" cy="54412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FA48B93-BAC3-0E8B-24F7-DD576E826E65}"/>
                    </a:ext>
                  </a:extLst>
                </p:cNvPr>
                <p:cNvSpPr txBox="1"/>
                <p:nvPr/>
              </p:nvSpPr>
              <p:spPr>
                <a:xfrm>
                  <a:off x="7473745" y="3265150"/>
                  <a:ext cx="560528" cy="544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…</m:t>
                        </m:r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6FA48B93-BAC3-0E8B-24F7-DD576E826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745" y="3265150"/>
                  <a:ext cx="560528" cy="5441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2F4B87E-4B38-ED2E-38D0-6C4EF2B28D01}"/>
                </a:ext>
              </a:extLst>
            </p:cNvPr>
            <p:cNvSpPr/>
            <p:nvPr/>
          </p:nvSpPr>
          <p:spPr>
            <a:xfrm>
              <a:off x="3465310" y="2888014"/>
              <a:ext cx="315326" cy="315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A032CF5-7E18-28D7-5B31-B06808D88D92}"/>
                </a:ext>
              </a:extLst>
            </p:cNvPr>
            <p:cNvSpPr/>
            <p:nvPr/>
          </p:nvSpPr>
          <p:spPr>
            <a:xfrm>
              <a:off x="5949335" y="3359076"/>
              <a:ext cx="315326" cy="315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9ACA64C-C1CD-7318-ACD9-4FFB74C482CC}"/>
                </a:ext>
              </a:extLst>
            </p:cNvPr>
            <p:cNvSpPr/>
            <p:nvPr/>
          </p:nvSpPr>
          <p:spPr>
            <a:xfrm>
              <a:off x="5949335" y="4045700"/>
              <a:ext cx="315326" cy="315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3D5B09-0E42-6561-EF85-B2144E15F28D}"/>
                </a:ext>
              </a:extLst>
            </p:cNvPr>
            <p:cNvSpPr/>
            <p:nvPr/>
          </p:nvSpPr>
          <p:spPr>
            <a:xfrm>
              <a:off x="7222692" y="2888014"/>
              <a:ext cx="315326" cy="315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04C4A81-AE5E-6075-B816-5EA2BBA22B04}"/>
                </a:ext>
              </a:extLst>
            </p:cNvPr>
            <p:cNvSpPr/>
            <p:nvPr/>
          </p:nvSpPr>
          <p:spPr>
            <a:xfrm>
              <a:off x="7222692" y="3574638"/>
              <a:ext cx="315326" cy="315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5294DC2-9BE6-A3E6-7E96-F0206FD5157B}"/>
                </a:ext>
              </a:extLst>
            </p:cNvPr>
            <p:cNvSpPr/>
            <p:nvPr/>
          </p:nvSpPr>
          <p:spPr>
            <a:xfrm>
              <a:off x="3465310" y="3574638"/>
              <a:ext cx="315326" cy="315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>
                <a:ln>
                  <a:solidFill>
                    <a:schemeClr val="tx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D2A4E5D-0283-37FE-F35E-BA9D58094873}"/>
                    </a:ext>
                  </a:extLst>
                </p:cNvPr>
                <p:cNvSpPr txBox="1"/>
                <p:nvPr/>
              </p:nvSpPr>
              <p:spPr>
                <a:xfrm>
                  <a:off x="2917155" y="3229977"/>
                  <a:ext cx="560528" cy="5441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…</m:t>
                        </m:r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155" y="3229977"/>
                  <a:ext cx="560528" cy="54412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D4FAA82-8802-06D7-B387-E1722CF2E2FB}"/>
                    </a:ext>
                  </a:extLst>
                </p:cNvPr>
                <p:cNvSpPr txBox="1"/>
                <p:nvPr/>
              </p:nvSpPr>
              <p:spPr>
                <a:xfrm>
                  <a:off x="2862681" y="2897905"/>
                  <a:ext cx="818156" cy="573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3" name="TextBox 1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2681" y="2897905"/>
                  <a:ext cx="818156" cy="57385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78665A70-CFB0-6E78-D30E-FE9CAFEDF362}"/>
                    </a:ext>
                  </a:extLst>
                </p:cNvPr>
                <p:cNvSpPr txBox="1"/>
                <p:nvPr/>
              </p:nvSpPr>
              <p:spPr>
                <a:xfrm>
                  <a:off x="2862599" y="3650419"/>
                  <a:ext cx="833787" cy="573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1,</m:t>
                            </m:r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78665A70-CFB0-6E78-D30E-FE9CAFEDF3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2599" y="3650419"/>
                  <a:ext cx="833787" cy="57385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F763BB3-2504-A447-B6F9-C2870420360D}"/>
                    </a:ext>
                  </a:extLst>
                </p:cNvPr>
                <p:cNvSpPr txBox="1"/>
                <p:nvPr/>
              </p:nvSpPr>
              <p:spPr>
                <a:xfrm>
                  <a:off x="7389215" y="2893901"/>
                  <a:ext cx="826703" cy="573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F763BB3-2504-A447-B6F9-C287042036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9215" y="2893901"/>
                  <a:ext cx="826703" cy="57385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B6CC984-2A03-5D5B-FC8A-5E1D0BED5A83}"/>
                    </a:ext>
                  </a:extLst>
                </p:cNvPr>
                <p:cNvSpPr txBox="1"/>
                <p:nvPr/>
              </p:nvSpPr>
              <p:spPr>
                <a:xfrm>
                  <a:off x="7378377" y="3676405"/>
                  <a:ext cx="842333" cy="573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3,</m:t>
                            </m:r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B6CC984-2A03-5D5B-FC8A-5E1D0BED5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377" y="3676405"/>
                  <a:ext cx="842333" cy="57385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339A758-97C7-53B7-F7F4-FDE3BDF9B3B4}"/>
                    </a:ext>
                  </a:extLst>
                </p:cNvPr>
                <p:cNvSpPr txBox="1"/>
                <p:nvPr/>
              </p:nvSpPr>
              <p:spPr>
                <a:xfrm>
                  <a:off x="6061324" y="3008879"/>
                  <a:ext cx="826703" cy="573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339A758-97C7-53B7-F7F4-FDE3BDF9B3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1324" y="3008879"/>
                  <a:ext cx="826703" cy="57385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57372BC5-3A0A-4DF2-C077-BE2E92E26659}"/>
                    </a:ext>
                  </a:extLst>
                </p:cNvPr>
                <p:cNvSpPr txBox="1"/>
                <p:nvPr/>
              </p:nvSpPr>
              <p:spPr>
                <a:xfrm>
                  <a:off x="6064382" y="3736557"/>
                  <a:ext cx="842333" cy="573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2,</m:t>
                            </m:r>
                            <m:r>
                              <a:rPr lang="pl-PL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pl-PL" sz="2400" i="1" baseline="-25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57372BC5-3A0A-4DF2-C077-BE2E92E266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4382" y="3736557"/>
                  <a:ext cx="842333" cy="57385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7E61E987-1D59-025B-ADA7-ACE9CCA4D2B9}"/>
              </a:ext>
            </a:extLst>
          </p:cNvPr>
          <p:cNvSpPr txBox="1">
            <a:spLocks/>
          </p:cNvSpPr>
          <p:nvPr/>
        </p:nvSpPr>
        <p:spPr>
          <a:xfrm>
            <a:off x="6660002" y="1387063"/>
            <a:ext cx="4622932" cy="3599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We start with a </a:t>
            </a:r>
            <a:r>
              <a:rPr lang="en-US" sz="2400" b="1" dirty="0">
                <a:solidFill>
                  <a:srgbClr val="7030A0"/>
                </a:solidFill>
              </a:rPr>
              <a:t>group of leaders </a:t>
            </a:r>
            <a:r>
              <a:rPr lang="en-US" sz="2400" dirty="0"/>
              <a:t>connected into a </a:t>
            </a:r>
            <a:r>
              <a:rPr lang="en-US" sz="2400" b="1" dirty="0">
                <a:solidFill>
                  <a:srgbClr val="7030A0"/>
                </a:solidFill>
              </a:rPr>
              <a:t>clique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To each leader we assign a group of </a:t>
            </a:r>
            <a:r>
              <a:rPr lang="en-US" sz="2400" b="1" dirty="0">
                <a:solidFill>
                  <a:srgbClr val="7030A0"/>
                </a:solidFill>
              </a:rPr>
              <a:t>captains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We connect the captains into a </a:t>
            </a:r>
            <a:r>
              <a:rPr lang="en-US" sz="2400" b="1" dirty="0">
                <a:solidFill>
                  <a:srgbClr val="7030A0"/>
                </a:solidFill>
              </a:rPr>
              <a:t>full k-partite graph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Each of the </a:t>
            </a:r>
            <a:r>
              <a:rPr lang="en-US" sz="2400" b="1" dirty="0">
                <a:solidFill>
                  <a:srgbClr val="7030A0"/>
                </a:solidFill>
              </a:rPr>
              <a:t>remaining nodes </a:t>
            </a:r>
            <a:r>
              <a:rPr lang="en-US" sz="2400" dirty="0"/>
              <a:t>gets connected with one captain from each group.</a:t>
            </a:r>
            <a:endParaRPr lang="pl-PL" sz="2400" b="1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l-PL" sz="2400" b="1" dirty="0">
              <a:solidFill>
                <a:srgbClr val="7030A0"/>
              </a:solidFill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952112D8-6A6A-33AD-ABB2-6F764B75C43A}"/>
              </a:ext>
            </a:extLst>
          </p:cNvPr>
          <p:cNvSpPr txBox="1">
            <a:spLocks/>
          </p:cNvSpPr>
          <p:nvPr/>
        </p:nvSpPr>
        <p:spPr>
          <a:xfrm>
            <a:off x="557349" y="5502199"/>
            <a:ext cx="10789920" cy="82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/>
              <a:t>In this network </a:t>
            </a:r>
            <a:r>
              <a:rPr lang="en-US" sz="2400" b="1" dirty="0">
                <a:solidFill>
                  <a:srgbClr val="7030A0"/>
                </a:solidFill>
              </a:rPr>
              <a:t>every captain </a:t>
            </a:r>
            <a:r>
              <a:rPr lang="en-US" sz="2400" dirty="0"/>
              <a:t>is guaranteed to have greater degree, closeness and betweenness centrality than </a:t>
            </a:r>
            <a:r>
              <a:rPr lang="en-US" sz="2400" b="1" dirty="0">
                <a:solidFill>
                  <a:srgbClr val="7030A0"/>
                </a:solidFill>
              </a:rPr>
              <a:t>any of the leaders</a:t>
            </a:r>
            <a:r>
              <a:rPr lang="en-US" sz="2400" dirty="0"/>
              <a:t>.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9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/>
          <p:cNvGrpSpPr/>
          <p:nvPr/>
        </p:nvGrpSpPr>
        <p:grpSpPr>
          <a:xfrm>
            <a:off x="6619372" y="2956436"/>
            <a:ext cx="4899937" cy="1610066"/>
            <a:chOff x="6619372" y="2956436"/>
            <a:chExt cx="4899937" cy="1610066"/>
          </a:xfrm>
        </p:grpSpPr>
        <p:sp>
          <p:nvSpPr>
            <p:cNvPr id="251" name="Rounded Rectangle 250"/>
            <p:cNvSpPr/>
            <p:nvPr/>
          </p:nvSpPr>
          <p:spPr>
            <a:xfrm>
              <a:off x="6670306" y="2956436"/>
              <a:ext cx="4849003" cy="1610066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6619372" y="3354948"/>
              <a:ext cx="553998" cy="79605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l-PL" sz="2400" b="1" dirty="0">
                  <a:solidFill>
                    <a:srgbClr val="FF0000"/>
                  </a:solidFill>
                </a:rPr>
                <a:t>Email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6619372" y="4845899"/>
            <a:ext cx="4899937" cy="1610066"/>
            <a:chOff x="6619372" y="4845899"/>
            <a:chExt cx="4899937" cy="1610066"/>
          </a:xfrm>
        </p:grpSpPr>
        <p:sp>
          <p:nvSpPr>
            <p:cNvPr id="253" name="Rounded Rectangle 252"/>
            <p:cNvSpPr/>
            <p:nvPr/>
          </p:nvSpPr>
          <p:spPr>
            <a:xfrm>
              <a:off x="6670306" y="4845899"/>
              <a:ext cx="4849003" cy="1610066"/>
            </a:xfrm>
            <a:prstGeom prst="roundRect">
              <a:avLst/>
            </a:prstGeom>
            <a:solidFill>
              <a:srgbClr val="00B050">
                <a:alpha val="10000"/>
              </a:srgbClr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6619372" y="4915708"/>
              <a:ext cx="553998" cy="143276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l-PL" sz="2400" b="1" dirty="0">
                  <a:solidFill>
                    <a:srgbClr val="00B050"/>
                  </a:solidFill>
                </a:rPr>
                <a:t>WhatsApp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6619372" y="988477"/>
            <a:ext cx="4899937" cy="1610066"/>
            <a:chOff x="6619372" y="988477"/>
            <a:chExt cx="4899937" cy="1610066"/>
          </a:xfrm>
        </p:grpSpPr>
        <p:sp>
          <p:nvSpPr>
            <p:cNvPr id="248" name="Rounded Rectangle 247"/>
            <p:cNvSpPr/>
            <p:nvPr/>
          </p:nvSpPr>
          <p:spPr>
            <a:xfrm>
              <a:off x="6670306" y="988477"/>
              <a:ext cx="4849003" cy="1610066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 w="381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619372" y="1119858"/>
              <a:ext cx="553998" cy="130381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pl-PL" sz="2400" b="1" dirty="0">
                  <a:solidFill>
                    <a:srgbClr val="0070C0"/>
                  </a:solidFill>
                </a:rPr>
                <a:t>Facebook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Multilayer networks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239343" y="1347670"/>
            <a:ext cx="3239150" cy="1409311"/>
            <a:chOff x="6014221" y="4271508"/>
            <a:chExt cx="3239150" cy="1409311"/>
          </a:xfrm>
        </p:grpSpPr>
        <p:cxnSp>
          <p:nvCxnSpPr>
            <p:cNvPr id="160" name="Straight Connector 159"/>
            <p:cNvCxnSpPr>
              <a:stCxn id="162" idx="1"/>
              <a:endCxn id="168" idx="5"/>
            </p:cNvCxnSpPr>
            <p:nvPr/>
          </p:nvCxnSpPr>
          <p:spPr>
            <a:xfrm flipH="1" flipV="1">
              <a:off x="6311086" y="4855727"/>
              <a:ext cx="403905" cy="52822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166" idx="7"/>
              <a:endCxn id="161" idx="3"/>
            </p:cNvCxnSpPr>
            <p:nvPr/>
          </p:nvCxnSpPr>
          <p:spPr>
            <a:xfrm flipV="1">
              <a:off x="8602325" y="4855727"/>
              <a:ext cx="354181" cy="52822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stCxn id="167" idx="2"/>
              <a:endCxn id="168" idx="6"/>
            </p:cNvCxnSpPr>
            <p:nvPr/>
          </p:nvCxnSpPr>
          <p:spPr>
            <a:xfrm flipH="1">
              <a:off x="6362020" y="4445408"/>
              <a:ext cx="1110141" cy="28735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166" idx="2"/>
              <a:endCxn id="162" idx="6"/>
            </p:cNvCxnSpPr>
            <p:nvPr/>
          </p:nvCxnSpPr>
          <p:spPr>
            <a:xfrm flipH="1">
              <a:off x="7011856" y="5506920"/>
              <a:ext cx="129360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167" idx="5"/>
              <a:endCxn id="166" idx="1"/>
            </p:cNvCxnSpPr>
            <p:nvPr/>
          </p:nvCxnSpPr>
          <p:spPr>
            <a:xfrm>
              <a:off x="7769026" y="4568373"/>
              <a:ext cx="587368" cy="81558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stCxn id="167" idx="6"/>
              <a:endCxn id="161" idx="2"/>
            </p:cNvCxnSpPr>
            <p:nvPr/>
          </p:nvCxnSpPr>
          <p:spPr>
            <a:xfrm>
              <a:off x="7819960" y="4445408"/>
              <a:ext cx="1085612" cy="28735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stCxn id="167" idx="3"/>
              <a:endCxn id="162" idx="7"/>
            </p:cNvCxnSpPr>
            <p:nvPr/>
          </p:nvCxnSpPr>
          <p:spPr>
            <a:xfrm flipH="1">
              <a:off x="6960922" y="4568373"/>
              <a:ext cx="562173" cy="81558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160"/>
            <p:cNvSpPr/>
            <p:nvPr/>
          </p:nvSpPr>
          <p:spPr>
            <a:xfrm>
              <a:off x="8905572" y="4558862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C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6664057" y="5333020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66" name="Oval 165"/>
            <p:cNvSpPr/>
            <p:nvPr/>
          </p:nvSpPr>
          <p:spPr>
            <a:xfrm>
              <a:off x="8305460" y="5333020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7472161" y="4271508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6014221" y="4558862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B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248358" y="3275823"/>
            <a:ext cx="3239150" cy="1409311"/>
            <a:chOff x="4932665" y="2556608"/>
            <a:chExt cx="3239150" cy="1409311"/>
          </a:xfrm>
        </p:grpSpPr>
        <p:cxnSp>
          <p:nvCxnSpPr>
            <p:cNvPr id="73" name="Straight Connector 72"/>
            <p:cNvCxnSpPr>
              <a:stCxn id="82" idx="1"/>
              <a:endCxn id="96" idx="5"/>
            </p:cNvCxnSpPr>
            <p:nvPr/>
          </p:nvCxnSpPr>
          <p:spPr>
            <a:xfrm flipH="1" flipV="1">
              <a:off x="5229530" y="3140827"/>
              <a:ext cx="403905" cy="528227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95" idx="2"/>
              <a:endCxn id="96" idx="6"/>
            </p:cNvCxnSpPr>
            <p:nvPr/>
          </p:nvCxnSpPr>
          <p:spPr>
            <a:xfrm flipH="1">
              <a:off x="5280464" y="2730508"/>
              <a:ext cx="1110141" cy="287354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94" idx="2"/>
              <a:endCxn id="82" idx="6"/>
            </p:cNvCxnSpPr>
            <p:nvPr/>
          </p:nvCxnSpPr>
          <p:spPr>
            <a:xfrm flipH="1">
              <a:off x="5930300" y="3792020"/>
              <a:ext cx="129360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95" idx="5"/>
              <a:endCxn id="94" idx="1"/>
            </p:cNvCxnSpPr>
            <p:nvPr/>
          </p:nvCxnSpPr>
          <p:spPr>
            <a:xfrm>
              <a:off x="6687470" y="2853473"/>
              <a:ext cx="587368" cy="815581"/>
            </a:xfrm>
            <a:prstGeom prst="line">
              <a:avLst/>
            </a:prstGeom>
            <a:ln w="63500">
              <a:solidFill>
                <a:srgbClr val="F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95" idx="6"/>
              <a:endCxn id="81" idx="2"/>
            </p:cNvCxnSpPr>
            <p:nvPr/>
          </p:nvCxnSpPr>
          <p:spPr>
            <a:xfrm>
              <a:off x="6738404" y="2730508"/>
              <a:ext cx="1085612" cy="287354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6699266" y="2728609"/>
              <a:ext cx="707853" cy="982879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6572546" y="2839053"/>
              <a:ext cx="701683" cy="97431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V="1">
              <a:off x="7516719" y="3104614"/>
              <a:ext cx="453274" cy="676016"/>
            </a:xfrm>
            <a:prstGeom prst="line">
              <a:avLst/>
            </a:prstGeom>
            <a:ln w="63500">
              <a:solidFill>
                <a:srgbClr val="F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7473630" y="3015346"/>
              <a:ext cx="451957" cy="674051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H="1">
              <a:off x="5802708" y="2736288"/>
              <a:ext cx="657223" cy="953477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H="1">
              <a:off x="5860865" y="2798648"/>
              <a:ext cx="656460" cy="95237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7824016" y="2843962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C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582501" y="3618120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7223904" y="3618120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6390605" y="2556608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4932665" y="2843962"/>
              <a:ext cx="347799" cy="34779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B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67534" y="4935732"/>
            <a:ext cx="3043809" cy="1751738"/>
            <a:chOff x="961994" y="5104075"/>
            <a:chExt cx="3043809" cy="1659202"/>
          </a:xfrm>
        </p:grpSpPr>
        <p:sp>
          <p:nvSpPr>
            <p:cNvPr id="234" name="Rectangle 233"/>
            <p:cNvSpPr/>
            <p:nvPr/>
          </p:nvSpPr>
          <p:spPr>
            <a:xfrm>
              <a:off x="961994" y="5104075"/>
              <a:ext cx="3043809" cy="165920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800"/>
                </a:spcBef>
              </a:pPr>
              <a:r>
                <a:rPr lang="pl-PL" sz="2000" dirty="0">
                  <a:solidFill>
                    <a:schemeClr val="tx1"/>
                  </a:solidFill>
                </a:rPr>
                <a:t>Means of communication</a:t>
              </a:r>
            </a:p>
            <a:p>
              <a:pPr>
                <a:spcBef>
                  <a:spcPts val="800"/>
                </a:spcBef>
              </a:pPr>
              <a:r>
                <a:rPr lang="pl-PL" sz="2000" dirty="0">
                  <a:solidFill>
                    <a:schemeClr val="tx1"/>
                  </a:solidFill>
                </a:rPr>
                <a:t>	</a:t>
              </a:r>
              <a:r>
                <a:rPr lang="pl-PL" sz="2000" dirty="0">
                  <a:solidFill>
                    <a:srgbClr val="0070C0"/>
                  </a:solidFill>
                </a:rPr>
                <a:t>Facebook</a:t>
              </a:r>
            </a:p>
            <a:p>
              <a:pPr>
                <a:spcBef>
                  <a:spcPts val="800"/>
                </a:spcBef>
              </a:pPr>
              <a:r>
                <a:rPr lang="pl-PL" sz="2000" dirty="0">
                  <a:solidFill>
                    <a:schemeClr val="tx1"/>
                  </a:solidFill>
                </a:rPr>
                <a:t>	</a:t>
              </a:r>
              <a:r>
                <a:rPr lang="pl-PL" sz="2000" dirty="0">
                  <a:solidFill>
                    <a:srgbClr val="FF0000"/>
                  </a:solidFill>
                </a:rPr>
                <a:t>Email</a:t>
              </a:r>
            </a:p>
            <a:p>
              <a:pPr>
                <a:spcBef>
                  <a:spcPts val="800"/>
                </a:spcBef>
              </a:pPr>
              <a:r>
                <a:rPr lang="pl-PL" sz="2000" dirty="0">
                  <a:solidFill>
                    <a:schemeClr val="tx1"/>
                  </a:solidFill>
                </a:rPr>
                <a:t>	</a:t>
              </a:r>
              <a:r>
                <a:rPr lang="pl-PL" sz="2000" dirty="0">
                  <a:solidFill>
                    <a:srgbClr val="00B050"/>
                  </a:solidFill>
                </a:rPr>
                <a:t>WhatsApp</a:t>
              </a:r>
            </a:p>
          </p:txBody>
        </p:sp>
        <p:cxnSp>
          <p:nvCxnSpPr>
            <p:cNvPr id="240" name="Straight Connector 239"/>
            <p:cNvCxnSpPr/>
            <p:nvPr/>
          </p:nvCxnSpPr>
          <p:spPr>
            <a:xfrm flipH="1" flipV="1">
              <a:off x="1135998" y="5760221"/>
              <a:ext cx="591275" cy="202"/>
            </a:xfrm>
            <a:prstGeom prst="line">
              <a:avLst/>
            </a:prstGeom>
            <a:solidFill>
              <a:srgbClr val="0070C0"/>
            </a:solidFill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H="1" flipV="1">
              <a:off x="1136146" y="6133281"/>
              <a:ext cx="591275" cy="202"/>
            </a:xfrm>
            <a:prstGeom prst="line">
              <a:avLst/>
            </a:prstGeom>
            <a:solidFill>
              <a:srgbClr val="0070C0"/>
            </a:solidFill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 flipV="1">
              <a:off x="1136146" y="6504918"/>
              <a:ext cx="591275" cy="202"/>
            </a:xfrm>
            <a:prstGeom prst="line">
              <a:avLst/>
            </a:prstGeom>
            <a:solidFill>
              <a:srgbClr val="0070C0"/>
            </a:solidFill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Right Arrow 255"/>
          <p:cNvSpPr/>
          <p:nvPr/>
        </p:nvSpPr>
        <p:spPr>
          <a:xfrm>
            <a:off x="5217672" y="3240224"/>
            <a:ext cx="981701" cy="941238"/>
          </a:xfrm>
          <a:prstGeom prst="rightArrow">
            <a:avLst>
              <a:gd name="adj1" fmla="val 64011"/>
              <a:gd name="adj2" fmla="val 35051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n w="19050">
                <a:solidFill>
                  <a:schemeClr val="tx1"/>
                </a:solidFill>
              </a:ln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7827748" y="1456526"/>
            <a:ext cx="3439994" cy="4559406"/>
            <a:chOff x="7827748" y="1456526"/>
            <a:chExt cx="3439994" cy="4559406"/>
          </a:xfrm>
        </p:grpSpPr>
        <p:cxnSp>
          <p:nvCxnSpPr>
            <p:cNvPr id="268" name="Straight Connector 267"/>
            <p:cNvCxnSpPr>
              <a:stCxn id="208" idx="0"/>
              <a:endCxn id="195" idx="4"/>
            </p:cNvCxnSpPr>
            <p:nvPr/>
          </p:nvCxnSpPr>
          <p:spPr>
            <a:xfrm flipV="1">
              <a:off x="8477584" y="4475636"/>
              <a:ext cx="548643" cy="154029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211" idx="0"/>
              <a:endCxn id="184" idx="4"/>
            </p:cNvCxnSpPr>
            <p:nvPr/>
          </p:nvCxnSpPr>
          <p:spPr>
            <a:xfrm flipV="1">
              <a:off x="7827748" y="1743880"/>
              <a:ext cx="0" cy="349789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>
              <a:stCxn id="196" idx="0"/>
              <a:endCxn id="182" idx="4"/>
            </p:cNvCxnSpPr>
            <p:nvPr/>
          </p:nvCxnSpPr>
          <p:spPr>
            <a:xfrm flipH="1" flipV="1">
              <a:off x="10118987" y="2518038"/>
              <a:ext cx="548643" cy="1609799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10" idx="0"/>
              <a:endCxn id="183" idx="4"/>
            </p:cNvCxnSpPr>
            <p:nvPr/>
          </p:nvCxnSpPr>
          <p:spPr>
            <a:xfrm flipV="1">
              <a:off x="9285688" y="1456526"/>
              <a:ext cx="0" cy="349789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>
              <a:stCxn id="197" idx="0"/>
              <a:endCxn id="183" idx="4"/>
            </p:cNvCxnSpPr>
            <p:nvPr/>
          </p:nvCxnSpPr>
          <p:spPr>
            <a:xfrm flipH="1" flipV="1">
              <a:off x="9285688" y="1456526"/>
              <a:ext cx="548643" cy="1609799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>
              <a:stCxn id="210" idx="0"/>
              <a:endCxn id="197" idx="4"/>
            </p:cNvCxnSpPr>
            <p:nvPr/>
          </p:nvCxnSpPr>
          <p:spPr>
            <a:xfrm flipV="1">
              <a:off x="9285688" y="3414124"/>
              <a:ext cx="548643" cy="154029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>
              <a:stCxn id="209" idx="0"/>
              <a:endCxn id="196" idx="4"/>
            </p:cNvCxnSpPr>
            <p:nvPr/>
          </p:nvCxnSpPr>
          <p:spPr>
            <a:xfrm flipV="1">
              <a:off x="10118987" y="4475636"/>
              <a:ext cx="548643" cy="154029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>
              <a:stCxn id="209" idx="0"/>
              <a:endCxn id="182" idx="4"/>
            </p:cNvCxnSpPr>
            <p:nvPr/>
          </p:nvCxnSpPr>
          <p:spPr>
            <a:xfrm flipV="1">
              <a:off x="10118987" y="2518038"/>
              <a:ext cx="0" cy="349789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>
              <a:stCxn id="194" idx="0"/>
              <a:endCxn id="180" idx="4"/>
            </p:cNvCxnSpPr>
            <p:nvPr/>
          </p:nvCxnSpPr>
          <p:spPr>
            <a:xfrm flipH="1" flipV="1">
              <a:off x="10719099" y="1743880"/>
              <a:ext cx="548643" cy="1609799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653848" y="1108727"/>
            <a:ext cx="3239150" cy="1409311"/>
            <a:chOff x="5786146" y="2128120"/>
            <a:chExt cx="3239150" cy="1409311"/>
          </a:xfrm>
          <a:solidFill>
            <a:srgbClr val="0070C0"/>
          </a:solidFill>
        </p:grpSpPr>
        <p:cxnSp>
          <p:nvCxnSpPr>
            <p:cNvPr id="174" name="Straight Connector 173"/>
            <p:cNvCxnSpPr>
              <a:stCxn id="182" idx="7"/>
              <a:endCxn id="180" idx="3"/>
            </p:cNvCxnSpPr>
            <p:nvPr/>
          </p:nvCxnSpPr>
          <p:spPr>
            <a:xfrm flipV="1">
              <a:off x="8374250" y="2712339"/>
              <a:ext cx="354181" cy="528227"/>
            </a:xfrm>
            <a:prstGeom prst="line">
              <a:avLst/>
            </a:prstGeom>
            <a:grpFill/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183" idx="2"/>
              <a:endCxn id="184" idx="6"/>
            </p:cNvCxnSpPr>
            <p:nvPr/>
          </p:nvCxnSpPr>
          <p:spPr>
            <a:xfrm flipH="1">
              <a:off x="6133945" y="2302020"/>
              <a:ext cx="1110141" cy="287354"/>
            </a:xfrm>
            <a:prstGeom prst="line">
              <a:avLst/>
            </a:prstGeom>
            <a:grpFill/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183" idx="5"/>
              <a:endCxn id="182" idx="1"/>
            </p:cNvCxnSpPr>
            <p:nvPr/>
          </p:nvCxnSpPr>
          <p:spPr>
            <a:xfrm>
              <a:off x="7540951" y="2424985"/>
              <a:ext cx="587368" cy="815581"/>
            </a:xfrm>
            <a:prstGeom prst="line">
              <a:avLst/>
            </a:prstGeom>
            <a:grpFill/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183" idx="6"/>
              <a:endCxn id="180" idx="2"/>
            </p:cNvCxnSpPr>
            <p:nvPr/>
          </p:nvCxnSpPr>
          <p:spPr>
            <a:xfrm>
              <a:off x="7591885" y="2302020"/>
              <a:ext cx="1085612" cy="287354"/>
            </a:xfrm>
            <a:prstGeom prst="line">
              <a:avLst/>
            </a:prstGeom>
            <a:grpFill/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/>
            <p:cNvSpPr/>
            <p:nvPr/>
          </p:nvSpPr>
          <p:spPr>
            <a:xfrm>
              <a:off x="8677497" y="2415474"/>
              <a:ext cx="347799" cy="347799"/>
            </a:xfrm>
            <a:prstGeom prst="ellipse">
              <a:avLst/>
            </a:prstGeom>
            <a:grp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C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8077385" y="3189632"/>
              <a:ext cx="347799" cy="347799"/>
            </a:xfrm>
            <a:prstGeom prst="ellipse">
              <a:avLst/>
            </a:prstGeom>
            <a:grp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>
              <a:off x="7244086" y="2128120"/>
              <a:ext cx="347799" cy="347799"/>
            </a:xfrm>
            <a:prstGeom prst="ellipse">
              <a:avLst/>
            </a:prstGeom>
            <a:grp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5786146" y="2415474"/>
              <a:ext cx="347799" cy="347799"/>
            </a:xfrm>
            <a:prstGeom prst="ellipse">
              <a:avLst/>
            </a:prstGeom>
            <a:grp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B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8852327" y="3066325"/>
            <a:ext cx="2589314" cy="1409311"/>
            <a:chOff x="6435982" y="2128120"/>
            <a:chExt cx="2589314" cy="1409311"/>
          </a:xfrm>
          <a:solidFill>
            <a:srgbClr val="FF0000"/>
          </a:solidFill>
        </p:grpSpPr>
        <p:cxnSp>
          <p:nvCxnSpPr>
            <p:cNvPr id="188" name="Straight Connector 187"/>
            <p:cNvCxnSpPr>
              <a:stCxn id="196" idx="7"/>
              <a:endCxn id="194" idx="3"/>
            </p:cNvCxnSpPr>
            <p:nvPr/>
          </p:nvCxnSpPr>
          <p:spPr>
            <a:xfrm flipV="1">
              <a:off x="8374250" y="2712339"/>
              <a:ext cx="354181" cy="528227"/>
            </a:xfrm>
            <a:prstGeom prst="line">
              <a:avLst/>
            </a:prstGeom>
            <a:grpFill/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196" idx="2"/>
              <a:endCxn id="195" idx="6"/>
            </p:cNvCxnSpPr>
            <p:nvPr/>
          </p:nvCxnSpPr>
          <p:spPr>
            <a:xfrm flipH="1">
              <a:off x="6783781" y="3363532"/>
              <a:ext cx="1293604" cy="0"/>
            </a:xfrm>
            <a:prstGeom prst="line">
              <a:avLst/>
            </a:prstGeom>
            <a:grpFill/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197" idx="5"/>
              <a:endCxn id="196" idx="1"/>
            </p:cNvCxnSpPr>
            <p:nvPr/>
          </p:nvCxnSpPr>
          <p:spPr>
            <a:xfrm>
              <a:off x="7540951" y="2424985"/>
              <a:ext cx="587368" cy="815581"/>
            </a:xfrm>
            <a:prstGeom prst="line">
              <a:avLst/>
            </a:prstGeom>
            <a:grpFill/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197" idx="3"/>
              <a:endCxn id="195" idx="7"/>
            </p:cNvCxnSpPr>
            <p:nvPr/>
          </p:nvCxnSpPr>
          <p:spPr>
            <a:xfrm flipH="1">
              <a:off x="6732847" y="2424985"/>
              <a:ext cx="562173" cy="815581"/>
            </a:xfrm>
            <a:prstGeom prst="line">
              <a:avLst/>
            </a:prstGeom>
            <a:grpFill/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8677497" y="2415474"/>
              <a:ext cx="347799" cy="347799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C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6435982" y="3189632"/>
              <a:ext cx="347799" cy="347799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96" name="Oval 195"/>
            <p:cNvSpPr/>
            <p:nvPr/>
          </p:nvSpPr>
          <p:spPr>
            <a:xfrm>
              <a:off x="8077385" y="3189632"/>
              <a:ext cx="347799" cy="347799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7244086" y="2128120"/>
              <a:ext cx="347799" cy="347799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7653848" y="4954420"/>
            <a:ext cx="2639038" cy="1409311"/>
            <a:chOff x="5786146" y="2128120"/>
            <a:chExt cx="2639038" cy="1409311"/>
          </a:xfrm>
          <a:solidFill>
            <a:srgbClr val="FF0000"/>
          </a:solidFill>
        </p:grpSpPr>
        <p:cxnSp>
          <p:nvCxnSpPr>
            <p:cNvPr id="200" name="Straight Connector 199"/>
            <p:cNvCxnSpPr>
              <a:stCxn id="208" idx="1"/>
              <a:endCxn id="211" idx="5"/>
            </p:cNvCxnSpPr>
            <p:nvPr/>
          </p:nvCxnSpPr>
          <p:spPr>
            <a:xfrm flipH="1" flipV="1">
              <a:off x="6083011" y="2712339"/>
              <a:ext cx="403905" cy="528227"/>
            </a:xfrm>
            <a:prstGeom prst="line">
              <a:avLst/>
            </a:prstGeom>
            <a:grpFill/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210" idx="5"/>
              <a:endCxn id="209" idx="1"/>
            </p:cNvCxnSpPr>
            <p:nvPr/>
          </p:nvCxnSpPr>
          <p:spPr>
            <a:xfrm>
              <a:off x="7540951" y="2424985"/>
              <a:ext cx="587368" cy="815581"/>
            </a:xfrm>
            <a:prstGeom prst="line">
              <a:avLst/>
            </a:prstGeom>
            <a:grpFill/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stCxn id="210" idx="3"/>
              <a:endCxn id="208" idx="7"/>
            </p:cNvCxnSpPr>
            <p:nvPr/>
          </p:nvCxnSpPr>
          <p:spPr>
            <a:xfrm flipH="1">
              <a:off x="6732847" y="2424985"/>
              <a:ext cx="562173" cy="815581"/>
            </a:xfrm>
            <a:prstGeom prst="line">
              <a:avLst/>
            </a:prstGeom>
            <a:grpFill/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/>
            <p:cNvSpPr/>
            <p:nvPr/>
          </p:nvSpPr>
          <p:spPr>
            <a:xfrm>
              <a:off x="6435982" y="3189632"/>
              <a:ext cx="347799" cy="347799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09" name="Oval 208"/>
            <p:cNvSpPr/>
            <p:nvPr/>
          </p:nvSpPr>
          <p:spPr>
            <a:xfrm>
              <a:off x="8077385" y="3189632"/>
              <a:ext cx="347799" cy="347799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7244086" y="2128120"/>
              <a:ext cx="347799" cy="347799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5786146" y="2415474"/>
              <a:ext cx="347799" cy="347799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chemeClr val="bg1"/>
                  </a:solidFill>
                </a:rPr>
                <a:t>B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84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4039" y="2504132"/>
            <a:ext cx="4103772" cy="2996548"/>
            <a:chOff x="914810" y="1788808"/>
            <a:chExt cx="4103772" cy="2996548"/>
          </a:xfrm>
        </p:grpSpPr>
        <p:cxnSp>
          <p:nvCxnSpPr>
            <p:cNvPr id="352" name="Straight Connector 351"/>
            <p:cNvCxnSpPr>
              <a:stCxn id="347" idx="0"/>
              <a:endCxn id="330" idx="4"/>
            </p:cNvCxnSpPr>
            <p:nvPr/>
          </p:nvCxnSpPr>
          <p:spPr>
            <a:xfrm flipV="1">
              <a:off x="914810" y="2040487"/>
              <a:ext cx="23353" cy="218849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>
              <a:stCxn id="338" idx="0"/>
              <a:endCxn id="316" idx="4"/>
            </p:cNvCxnSpPr>
            <p:nvPr/>
          </p:nvCxnSpPr>
          <p:spPr>
            <a:xfrm flipV="1">
              <a:off x="1790787" y="2471550"/>
              <a:ext cx="32934" cy="167947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>
              <a:stCxn id="346" idx="0"/>
              <a:endCxn id="329" idx="4"/>
            </p:cNvCxnSpPr>
            <p:nvPr/>
          </p:nvCxnSpPr>
          <p:spPr>
            <a:xfrm flipV="1">
              <a:off x="2787341" y="2468863"/>
              <a:ext cx="32934" cy="167947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>
              <a:stCxn id="349" idx="0"/>
              <a:endCxn id="331" idx="4"/>
            </p:cNvCxnSpPr>
            <p:nvPr/>
          </p:nvCxnSpPr>
          <p:spPr>
            <a:xfrm flipV="1">
              <a:off x="3021799" y="3105878"/>
              <a:ext cx="32934" cy="167947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>
              <a:stCxn id="334" idx="0"/>
              <a:endCxn id="311" idx="4"/>
            </p:cNvCxnSpPr>
            <p:nvPr/>
          </p:nvCxnSpPr>
          <p:spPr>
            <a:xfrm flipV="1">
              <a:off x="3582534" y="1795503"/>
              <a:ext cx="32934" cy="167947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>
              <a:stCxn id="335" idx="0"/>
              <a:endCxn id="312" idx="4"/>
            </p:cNvCxnSpPr>
            <p:nvPr/>
          </p:nvCxnSpPr>
          <p:spPr>
            <a:xfrm flipV="1">
              <a:off x="4575856" y="1788808"/>
              <a:ext cx="32934" cy="167947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>
              <a:stCxn id="336" idx="0"/>
              <a:endCxn id="313" idx="4"/>
            </p:cNvCxnSpPr>
            <p:nvPr/>
          </p:nvCxnSpPr>
          <p:spPr>
            <a:xfrm flipV="1">
              <a:off x="4985648" y="2164276"/>
              <a:ext cx="32934" cy="167947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Local centrality in multilayer networks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303" name="Group 302"/>
          <p:cNvGrpSpPr/>
          <p:nvPr/>
        </p:nvGrpSpPr>
        <p:grpSpPr>
          <a:xfrm>
            <a:off x="1447663" y="1975284"/>
            <a:ext cx="5004154" cy="1955933"/>
            <a:chOff x="338595" y="4331109"/>
            <a:chExt cx="5420714" cy="2122524"/>
          </a:xfrm>
        </p:grpSpPr>
        <p:sp>
          <p:nvSpPr>
            <p:cNvPr id="304" name="Rounded Rectangle 303"/>
            <p:cNvSpPr/>
            <p:nvPr/>
          </p:nvSpPr>
          <p:spPr>
            <a:xfrm>
              <a:off x="338595" y="4376857"/>
              <a:ext cx="5420714" cy="2076776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 w="381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5" name="TextBox 304"/>
                <p:cNvSpPr txBox="1"/>
                <p:nvPr/>
              </p:nvSpPr>
              <p:spPr>
                <a:xfrm>
                  <a:off x="413232" y="4331109"/>
                  <a:ext cx="498706" cy="5009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en-US" sz="24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05" name="TextBox 3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32" y="4331109"/>
                  <a:ext cx="498706" cy="50098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6" name="Group 305"/>
          <p:cNvGrpSpPr/>
          <p:nvPr/>
        </p:nvGrpSpPr>
        <p:grpSpPr>
          <a:xfrm>
            <a:off x="1457361" y="4075223"/>
            <a:ext cx="5004154" cy="1860516"/>
            <a:chOff x="338595" y="4376857"/>
            <a:chExt cx="5420714" cy="2085007"/>
          </a:xfrm>
        </p:grpSpPr>
        <p:sp>
          <p:nvSpPr>
            <p:cNvPr id="307" name="Rounded Rectangle 306"/>
            <p:cNvSpPr/>
            <p:nvPr/>
          </p:nvSpPr>
          <p:spPr>
            <a:xfrm>
              <a:off x="338595" y="4376857"/>
              <a:ext cx="5420714" cy="2076776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" name="TextBox 307"/>
                <p:cNvSpPr txBox="1"/>
                <p:nvPr/>
              </p:nvSpPr>
              <p:spPr>
                <a:xfrm>
                  <a:off x="414420" y="5944494"/>
                  <a:ext cx="500442" cy="517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8" name="TextBox 3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420" y="5944494"/>
                  <a:ext cx="500442" cy="517370"/>
                </a:xfrm>
                <a:prstGeom prst="rect">
                  <a:avLst/>
                </a:prstGeom>
                <a:blipFill>
                  <a:blip r:embed="rId4"/>
                  <a:stretch>
                    <a:fillRect l="-4000" r="-4000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82" name="Straight Connector 381"/>
          <p:cNvCxnSpPr>
            <a:stCxn id="347" idx="6"/>
            <a:endCxn id="348" idx="1"/>
          </p:cNvCxnSpPr>
          <p:nvPr/>
        </p:nvCxnSpPr>
        <p:spPr>
          <a:xfrm>
            <a:off x="1860636" y="5095031"/>
            <a:ext cx="604353" cy="34350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>
            <a:stCxn id="347" idx="6"/>
            <a:endCxn id="349" idx="1"/>
          </p:cNvCxnSpPr>
          <p:nvPr/>
        </p:nvCxnSpPr>
        <p:spPr>
          <a:xfrm>
            <a:off x="1860636" y="5095031"/>
            <a:ext cx="1873802" cy="45978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>
            <a:stCxn id="317" idx="2"/>
            <a:endCxn id="330" idx="6"/>
          </p:cNvCxnSpPr>
          <p:nvPr/>
        </p:nvCxnSpPr>
        <p:spPr>
          <a:xfrm flipH="1">
            <a:off x="1883989" y="2477615"/>
            <a:ext cx="1208642" cy="15572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>
            <a:stCxn id="315" idx="1"/>
            <a:endCxn id="317" idx="5"/>
          </p:cNvCxnSpPr>
          <p:nvPr/>
        </p:nvCxnSpPr>
        <p:spPr>
          <a:xfrm flipH="1" flipV="1">
            <a:off x="3325818" y="2574204"/>
            <a:ext cx="1405077" cy="251777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>
            <a:stCxn id="315" idx="2"/>
            <a:endCxn id="329" idx="7"/>
          </p:cNvCxnSpPr>
          <p:nvPr/>
        </p:nvCxnSpPr>
        <p:spPr>
          <a:xfrm flipH="1">
            <a:off x="3726093" y="2922571"/>
            <a:ext cx="964794" cy="4255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Oval 310"/>
          <p:cNvSpPr/>
          <p:nvPr/>
        </p:nvSpPr>
        <p:spPr>
          <a:xfrm>
            <a:off x="4288099" y="2251758"/>
            <a:ext cx="273195" cy="273195"/>
          </a:xfrm>
          <a:prstGeom prst="ellipse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312" name="Oval 311"/>
          <p:cNvSpPr/>
          <p:nvPr/>
        </p:nvSpPr>
        <p:spPr>
          <a:xfrm>
            <a:off x="5281421" y="2245063"/>
            <a:ext cx="273195" cy="273195"/>
          </a:xfrm>
          <a:prstGeom prst="ellipse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313" name="Oval 312"/>
          <p:cNvSpPr/>
          <p:nvPr/>
        </p:nvSpPr>
        <p:spPr>
          <a:xfrm>
            <a:off x="5691213" y="2620531"/>
            <a:ext cx="273195" cy="273195"/>
          </a:xfrm>
          <a:prstGeom prst="ellipse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314" name="Oval 313"/>
          <p:cNvSpPr/>
          <p:nvPr/>
        </p:nvSpPr>
        <p:spPr>
          <a:xfrm>
            <a:off x="6056896" y="3139191"/>
            <a:ext cx="273195" cy="273195"/>
          </a:xfrm>
          <a:prstGeom prst="ellipse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315" name="Oval 314"/>
          <p:cNvSpPr/>
          <p:nvPr/>
        </p:nvSpPr>
        <p:spPr>
          <a:xfrm>
            <a:off x="4690887" y="2785973"/>
            <a:ext cx="273195" cy="273195"/>
          </a:xfrm>
          <a:prstGeom prst="ellipse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16" name="Oval 315"/>
          <p:cNvSpPr/>
          <p:nvPr/>
        </p:nvSpPr>
        <p:spPr>
          <a:xfrm>
            <a:off x="2496352" y="2927805"/>
            <a:ext cx="273195" cy="273195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17" name="Oval 316"/>
          <p:cNvSpPr/>
          <p:nvPr/>
        </p:nvSpPr>
        <p:spPr>
          <a:xfrm>
            <a:off x="3092631" y="2341017"/>
            <a:ext cx="273195" cy="273195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318" name="Straight Connector 317"/>
          <p:cNvCxnSpPr>
            <a:stCxn id="329" idx="2"/>
            <a:endCxn id="316" idx="6"/>
          </p:cNvCxnSpPr>
          <p:nvPr/>
        </p:nvCxnSpPr>
        <p:spPr>
          <a:xfrm flipH="1">
            <a:off x="2769547" y="3061716"/>
            <a:ext cx="723359" cy="2687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>
            <a:stCxn id="316" idx="7"/>
            <a:endCxn id="317" idx="3"/>
          </p:cNvCxnSpPr>
          <p:nvPr/>
        </p:nvCxnSpPr>
        <p:spPr>
          <a:xfrm flipV="1">
            <a:off x="2729539" y="2574204"/>
            <a:ext cx="403100" cy="39360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329" idx="1"/>
            <a:endCxn id="317" idx="4"/>
          </p:cNvCxnSpPr>
          <p:nvPr/>
        </p:nvCxnSpPr>
        <p:spPr>
          <a:xfrm flipH="1" flipV="1">
            <a:off x="3229229" y="2614212"/>
            <a:ext cx="303685" cy="350914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stCxn id="311" idx="6"/>
            <a:endCxn id="312" idx="2"/>
          </p:cNvCxnSpPr>
          <p:nvPr/>
        </p:nvCxnSpPr>
        <p:spPr>
          <a:xfrm flipV="1">
            <a:off x="4561294" y="2381661"/>
            <a:ext cx="720127" cy="669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stCxn id="315" idx="7"/>
            <a:endCxn id="312" idx="3"/>
          </p:cNvCxnSpPr>
          <p:nvPr/>
        </p:nvCxnSpPr>
        <p:spPr>
          <a:xfrm flipV="1">
            <a:off x="4924074" y="2478250"/>
            <a:ext cx="397355" cy="347731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317" idx="7"/>
            <a:endCxn id="311" idx="2"/>
          </p:cNvCxnSpPr>
          <p:nvPr/>
        </p:nvCxnSpPr>
        <p:spPr>
          <a:xfrm>
            <a:off x="3325818" y="2381025"/>
            <a:ext cx="962281" cy="7331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315" idx="6"/>
            <a:endCxn id="314" idx="1"/>
          </p:cNvCxnSpPr>
          <p:nvPr/>
        </p:nvCxnSpPr>
        <p:spPr>
          <a:xfrm>
            <a:off x="4964082" y="2922571"/>
            <a:ext cx="1132822" cy="256628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314" idx="2"/>
            <a:endCxn id="329" idx="6"/>
          </p:cNvCxnSpPr>
          <p:nvPr/>
        </p:nvCxnSpPr>
        <p:spPr>
          <a:xfrm flipH="1" flipV="1">
            <a:off x="3766101" y="3061716"/>
            <a:ext cx="2290795" cy="214073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313" idx="1"/>
            <a:endCxn id="312" idx="5"/>
          </p:cNvCxnSpPr>
          <p:nvPr/>
        </p:nvCxnSpPr>
        <p:spPr>
          <a:xfrm flipH="1" flipV="1">
            <a:off x="5514608" y="2478250"/>
            <a:ext cx="216613" cy="18228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>
            <a:stCxn id="314" idx="0"/>
            <a:endCxn id="313" idx="5"/>
          </p:cNvCxnSpPr>
          <p:nvPr/>
        </p:nvCxnSpPr>
        <p:spPr>
          <a:xfrm flipH="1" flipV="1">
            <a:off x="5924400" y="2853718"/>
            <a:ext cx="269094" cy="285473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>
            <a:stCxn id="317" idx="6"/>
            <a:endCxn id="313" idx="2"/>
          </p:cNvCxnSpPr>
          <p:nvPr/>
        </p:nvCxnSpPr>
        <p:spPr>
          <a:xfrm>
            <a:off x="3365826" y="2477615"/>
            <a:ext cx="2325387" cy="279514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Oval 328"/>
          <p:cNvSpPr/>
          <p:nvPr/>
        </p:nvSpPr>
        <p:spPr>
          <a:xfrm>
            <a:off x="3492906" y="2925118"/>
            <a:ext cx="273195" cy="273195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30" name="Oval 329"/>
          <p:cNvSpPr/>
          <p:nvPr/>
        </p:nvSpPr>
        <p:spPr>
          <a:xfrm>
            <a:off x="1610794" y="2496742"/>
            <a:ext cx="273195" cy="273195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31" name="Oval 330"/>
          <p:cNvSpPr/>
          <p:nvPr/>
        </p:nvSpPr>
        <p:spPr>
          <a:xfrm>
            <a:off x="3727364" y="3562133"/>
            <a:ext cx="273195" cy="273195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332" name="Straight Connector 331"/>
          <p:cNvCxnSpPr>
            <a:stCxn id="311" idx="4"/>
            <a:endCxn id="331" idx="0"/>
          </p:cNvCxnSpPr>
          <p:nvPr/>
        </p:nvCxnSpPr>
        <p:spPr>
          <a:xfrm flipH="1">
            <a:off x="3863962" y="2524953"/>
            <a:ext cx="560735" cy="103718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>
            <a:stCxn id="337" idx="2"/>
            <a:endCxn id="346" idx="7"/>
          </p:cNvCxnSpPr>
          <p:nvPr/>
        </p:nvCxnSpPr>
        <p:spPr>
          <a:xfrm flipH="1">
            <a:off x="3693159" y="4875244"/>
            <a:ext cx="964794" cy="4255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Oval 333"/>
          <p:cNvSpPr/>
          <p:nvPr/>
        </p:nvSpPr>
        <p:spPr>
          <a:xfrm>
            <a:off x="4255165" y="4204431"/>
            <a:ext cx="273195" cy="27319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335" name="Oval 334"/>
          <p:cNvSpPr/>
          <p:nvPr/>
        </p:nvSpPr>
        <p:spPr>
          <a:xfrm>
            <a:off x="5248487" y="4197736"/>
            <a:ext cx="273195" cy="27319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336" name="Oval 335"/>
          <p:cNvSpPr/>
          <p:nvPr/>
        </p:nvSpPr>
        <p:spPr>
          <a:xfrm>
            <a:off x="5658279" y="4573204"/>
            <a:ext cx="273195" cy="27319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337" name="Oval 336"/>
          <p:cNvSpPr/>
          <p:nvPr/>
        </p:nvSpPr>
        <p:spPr>
          <a:xfrm>
            <a:off x="4657953" y="4738646"/>
            <a:ext cx="273195" cy="273195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38" name="Oval 337"/>
          <p:cNvSpPr/>
          <p:nvPr/>
        </p:nvSpPr>
        <p:spPr>
          <a:xfrm>
            <a:off x="2463418" y="4880478"/>
            <a:ext cx="273195" cy="27319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39" name="Oval 338"/>
          <p:cNvSpPr/>
          <p:nvPr/>
        </p:nvSpPr>
        <p:spPr>
          <a:xfrm>
            <a:off x="3059697" y="4293690"/>
            <a:ext cx="273195" cy="27319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340" name="Straight Connector 339"/>
          <p:cNvCxnSpPr>
            <a:stCxn id="346" idx="2"/>
            <a:endCxn id="338" idx="6"/>
          </p:cNvCxnSpPr>
          <p:nvPr/>
        </p:nvCxnSpPr>
        <p:spPr>
          <a:xfrm flipH="1">
            <a:off x="2736613" y="5014389"/>
            <a:ext cx="723359" cy="268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stCxn id="334" idx="4"/>
            <a:endCxn id="337" idx="1"/>
          </p:cNvCxnSpPr>
          <p:nvPr/>
        </p:nvCxnSpPr>
        <p:spPr>
          <a:xfrm>
            <a:off x="4391763" y="4477626"/>
            <a:ext cx="306198" cy="30102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>
            <a:stCxn id="337" idx="7"/>
            <a:endCxn id="335" idx="3"/>
          </p:cNvCxnSpPr>
          <p:nvPr/>
        </p:nvCxnSpPr>
        <p:spPr>
          <a:xfrm flipV="1">
            <a:off x="4891140" y="4430923"/>
            <a:ext cx="397355" cy="34773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>
            <a:stCxn id="339" idx="7"/>
            <a:endCxn id="334" idx="2"/>
          </p:cNvCxnSpPr>
          <p:nvPr/>
        </p:nvCxnSpPr>
        <p:spPr>
          <a:xfrm>
            <a:off x="3292884" y="4333698"/>
            <a:ext cx="962281" cy="733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>
            <a:stCxn id="334" idx="3"/>
            <a:endCxn id="346" idx="0"/>
          </p:cNvCxnSpPr>
          <p:nvPr/>
        </p:nvCxnSpPr>
        <p:spPr>
          <a:xfrm flipH="1">
            <a:off x="3596570" y="4437618"/>
            <a:ext cx="698603" cy="44017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337" idx="6"/>
            <a:endCxn id="336" idx="2"/>
          </p:cNvCxnSpPr>
          <p:nvPr/>
        </p:nvCxnSpPr>
        <p:spPr>
          <a:xfrm flipV="1">
            <a:off x="4931148" y="4709802"/>
            <a:ext cx="727131" cy="16544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Oval 345"/>
          <p:cNvSpPr/>
          <p:nvPr/>
        </p:nvSpPr>
        <p:spPr>
          <a:xfrm>
            <a:off x="3459972" y="4877791"/>
            <a:ext cx="273195" cy="27319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47" name="Oval 346"/>
          <p:cNvSpPr/>
          <p:nvPr/>
        </p:nvSpPr>
        <p:spPr>
          <a:xfrm>
            <a:off x="1587441" y="4958433"/>
            <a:ext cx="273195" cy="27319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48" name="Oval 347"/>
          <p:cNvSpPr/>
          <p:nvPr/>
        </p:nvSpPr>
        <p:spPr>
          <a:xfrm>
            <a:off x="2424981" y="5398531"/>
            <a:ext cx="273195" cy="27319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49" name="Oval 348"/>
          <p:cNvSpPr/>
          <p:nvPr/>
        </p:nvSpPr>
        <p:spPr>
          <a:xfrm>
            <a:off x="3694430" y="5514806"/>
            <a:ext cx="273195" cy="273195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350" name="Straight Connector 349"/>
          <p:cNvCxnSpPr>
            <a:stCxn id="349" idx="2"/>
            <a:endCxn id="348" idx="6"/>
          </p:cNvCxnSpPr>
          <p:nvPr/>
        </p:nvCxnSpPr>
        <p:spPr>
          <a:xfrm flipH="1" flipV="1">
            <a:off x="2698176" y="5535129"/>
            <a:ext cx="996254" cy="11627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>
            <a:stCxn id="349" idx="7"/>
            <a:endCxn id="337" idx="3"/>
          </p:cNvCxnSpPr>
          <p:nvPr/>
        </p:nvCxnSpPr>
        <p:spPr>
          <a:xfrm flipV="1">
            <a:off x="3927617" y="4971833"/>
            <a:ext cx="770344" cy="58298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>
            <a:stCxn id="330" idx="6"/>
            <a:endCxn id="329" idx="1"/>
          </p:cNvCxnSpPr>
          <p:nvPr/>
        </p:nvCxnSpPr>
        <p:spPr>
          <a:xfrm>
            <a:off x="1883989" y="2633340"/>
            <a:ext cx="1648925" cy="331786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>
            <a:stCxn id="330" idx="6"/>
            <a:endCxn id="316" idx="2"/>
          </p:cNvCxnSpPr>
          <p:nvPr/>
        </p:nvCxnSpPr>
        <p:spPr>
          <a:xfrm>
            <a:off x="1883989" y="2633340"/>
            <a:ext cx="612363" cy="431063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587555" y="1931572"/>
            <a:ext cx="1882211" cy="4188910"/>
            <a:chOff x="5710477" y="1306420"/>
            <a:chExt cx="1882211" cy="4188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ight Arrow 2"/>
                <p:cNvSpPr/>
                <p:nvPr/>
              </p:nvSpPr>
              <p:spPr>
                <a:xfrm>
                  <a:off x="5710477" y="1933168"/>
                  <a:ext cx="766323" cy="670812"/>
                </a:xfrm>
                <a:prstGeom prst="rightArrow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" name="Right Arrow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477" y="1933168"/>
                  <a:ext cx="766323" cy="670812"/>
                </a:xfrm>
                <a:prstGeom prst="rightArrow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ight Arrow 66"/>
                <p:cNvSpPr/>
                <p:nvPr/>
              </p:nvSpPr>
              <p:spPr>
                <a:xfrm>
                  <a:off x="5716362" y="4051283"/>
                  <a:ext cx="766323" cy="670812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7" name="Right Arrow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6362" y="4051283"/>
                  <a:ext cx="766323" cy="670812"/>
                </a:xfrm>
                <a:prstGeom prst="rightArrow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/>
            <p:cNvSpPr txBox="1"/>
            <p:nvPr/>
          </p:nvSpPr>
          <p:spPr>
            <a:xfrm>
              <a:off x="6757203" y="1306420"/>
              <a:ext cx="8354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1. D</a:t>
              </a:r>
            </a:p>
            <a:p>
              <a:r>
                <a:rPr lang="en-US" sz="2400" dirty="0">
                  <a:solidFill>
                    <a:srgbClr val="0070C0"/>
                  </a:solidFill>
                </a:rPr>
                <a:t>2. B</a:t>
              </a:r>
            </a:p>
            <a:p>
              <a:r>
                <a:rPr lang="en-US" sz="2400" dirty="0">
                  <a:solidFill>
                    <a:srgbClr val="0070C0"/>
                  </a:solidFill>
                </a:rPr>
                <a:t>3. A</a:t>
              </a:r>
            </a:p>
            <a:p>
              <a:r>
                <a:rPr lang="en-US" sz="2400" dirty="0">
                  <a:solidFill>
                    <a:srgbClr val="0070C0"/>
                  </a:solidFill>
                </a:rPr>
                <a:t>… </a:t>
              </a:r>
            </a:p>
            <a:p>
              <a:r>
                <a:rPr lang="en-US" sz="2400" dirty="0">
                  <a:solidFill>
                    <a:srgbClr val="0070C0"/>
                  </a:solidFill>
                </a:rPr>
                <a:t>10. G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757202" y="3556338"/>
              <a:ext cx="8354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1. C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2. H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3. B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… 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10. 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41364" y="2017441"/>
            <a:ext cx="1597615" cy="3918298"/>
            <a:chOff x="8164286" y="1392289"/>
            <a:chExt cx="1597615" cy="3918298"/>
          </a:xfrm>
        </p:grpSpPr>
        <p:sp>
          <p:nvSpPr>
            <p:cNvPr id="6" name="Right Brace 5"/>
            <p:cNvSpPr/>
            <p:nvPr/>
          </p:nvSpPr>
          <p:spPr>
            <a:xfrm>
              <a:off x="8164286" y="1392289"/>
              <a:ext cx="643812" cy="3918298"/>
            </a:xfrm>
            <a:prstGeom prst="rightBrac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928018" y="2303070"/>
              <a:ext cx="83388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1. A</a:t>
              </a:r>
            </a:p>
            <a:p>
              <a:r>
                <a:rPr lang="en-US" sz="2400" dirty="0">
                  <a:solidFill>
                    <a:srgbClr val="7030A0"/>
                  </a:solidFill>
                </a:rPr>
                <a:t>2. C</a:t>
              </a:r>
            </a:p>
            <a:p>
              <a:r>
                <a:rPr lang="en-US" sz="2400" dirty="0">
                  <a:solidFill>
                    <a:srgbClr val="7030A0"/>
                  </a:solidFill>
                </a:rPr>
                <a:t>3. B</a:t>
              </a:r>
            </a:p>
            <a:p>
              <a:r>
                <a:rPr lang="en-US" sz="2400" dirty="0">
                  <a:solidFill>
                    <a:srgbClr val="7030A0"/>
                  </a:solidFill>
                </a:rPr>
                <a:t>… </a:t>
              </a:r>
            </a:p>
            <a:p>
              <a:r>
                <a:rPr lang="en-US" sz="2400" dirty="0">
                  <a:solidFill>
                    <a:srgbClr val="7030A0"/>
                  </a:solidFill>
                </a:rPr>
                <a:t>10. H</a:t>
              </a:r>
            </a:p>
            <a:p>
              <a:r>
                <a:rPr lang="en-US" sz="2400" dirty="0">
                  <a:solidFill>
                    <a:srgbClr val="7030A0"/>
                  </a:solidFill>
                </a:rPr>
                <a:t>11. K</a:t>
              </a:r>
            </a:p>
          </p:txBody>
        </p:sp>
      </p:grpSp>
      <p:sp>
        <p:nvSpPr>
          <p:cNvPr id="75" name="Content Placeholder 3"/>
          <p:cNvSpPr txBox="1">
            <a:spLocks/>
          </p:cNvSpPr>
          <p:nvPr/>
        </p:nvSpPr>
        <p:spPr>
          <a:xfrm>
            <a:off x="482082" y="980728"/>
            <a:ext cx="11227836" cy="6986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Local approach </a:t>
            </a:r>
            <a:r>
              <a:rPr lang="en-US" sz="2400" dirty="0"/>
              <a:t>– apply standard centrality measure in each layer separately.</a:t>
            </a:r>
          </a:p>
        </p:txBody>
      </p:sp>
    </p:spTree>
    <p:extLst>
      <p:ext uri="{BB962C8B-B14F-4D97-AF65-F5344CB8AC3E}">
        <p14:creationId xmlns:p14="http://schemas.microsoft.com/office/powerpoint/2010/main" val="265902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2046708" y="1908802"/>
            <a:ext cx="2670404" cy="2928981"/>
          </a:xfrm>
          <a:custGeom>
            <a:avLst/>
            <a:gdLst>
              <a:gd name="connsiteX0" fmla="*/ 0 w 1520890"/>
              <a:gd name="connsiteY0" fmla="*/ 0 h 1082351"/>
              <a:gd name="connsiteX1" fmla="*/ 615820 w 1520890"/>
              <a:gd name="connsiteY1" fmla="*/ 9331 h 1082351"/>
              <a:gd name="connsiteX2" fmla="*/ 625151 w 1520890"/>
              <a:gd name="connsiteY2" fmla="*/ 737118 h 1082351"/>
              <a:gd name="connsiteX3" fmla="*/ 914400 w 1520890"/>
              <a:gd name="connsiteY3" fmla="*/ 895739 h 1082351"/>
              <a:gd name="connsiteX4" fmla="*/ 1240971 w 1520890"/>
              <a:gd name="connsiteY4" fmla="*/ 643812 h 1082351"/>
              <a:gd name="connsiteX5" fmla="*/ 1520890 w 1520890"/>
              <a:gd name="connsiteY5" fmla="*/ 858416 h 1082351"/>
              <a:gd name="connsiteX6" fmla="*/ 1035698 w 1520890"/>
              <a:gd name="connsiteY6" fmla="*/ 1082351 h 1082351"/>
              <a:gd name="connsiteX7" fmla="*/ 709127 w 1520890"/>
              <a:gd name="connsiteY7" fmla="*/ 1073020 h 1082351"/>
              <a:gd name="connsiteX8" fmla="*/ 335902 w 1520890"/>
              <a:gd name="connsiteY8" fmla="*/ 774441 h 1082351"/>
              <a:gd name="connsiteX9" fmla="*/ 335902 w 1520890"/>
              <a:gd name="connsiteY9" fmla="*/ 279918 h 1082351"/>
              <a:gd name="connsiteX10" fmla="*/ 9331 w 1520890"/>
              <a:gd name="connsiteY10" fmla="*/ 242596 h 1082351"/>
              <a:gd name="connsiteX11" fmla="*/ 0 w 1520890"/>
              <a:gd name="connsiteY11" fmla="*/ 0 h 1082351"/>
              <a:gd name="connsiteX0" fmla="*/ 0 w 1792771"/>
              <a:gd name="connsiteY0" fmla="*/ 26883 h 1109234"/>
              <a:gd name="connsiteX1" fmla="*/ 1792771 w 1792771"/>
              <a:gd name="connsiteY1" fmla="*/ 0 h 1109234"/>
              <a:gd name="connsiteX2" fmla="*/ 625151 w 1792771"/>
              <a:gd name="connsiteY2" fmla="*/ 764001 h 1109234"/>
              <a:gd name="connsiteX3" fmla="*/ 914400 w 1792771"/>
              <a:gd name="connsiteY3" fmla="*/ 922622 h 1109234"/>
              <a:gd name="connsiteX4" fmla="*/ 1240971 w 1792771"/>
              <a:gd name="connsiteY4" fmla="*/ 670695 h 1109234"/>
              <a:gd name="connsiteX5" fmla="*/ 1520890 w 1792771"/>
              <a:gd name="connsiteY5" fmla="*/ 885299 h 1109234"/>
              <a:gd name="connsiteX6" fmla="*/ 1035698 w 1792771"/>
              <a:gd name="connsiteY6" fmla="*/ 1109234 h 1109234"/>
              <a:gd name="connsiteX7" fmla="*/ 709127 w 1792771"/>
              <a:gd name="connsiteY7" fmla="*/ 1099903 h 1109234"/>
              <a:gd name="connsiteX8" fmla="*/ 335902 w 1792771"/>
              <a:gd name="connsiteY8" fmla="*/ 801324 h 1109234"/>
              <a:gd name="connsiteX9" fmla="*/ 335902 w 1792771"/>
              <a:gd name="connsiteY9" fmla="*/ 306801 h 1109234"/>
              <a:gd name="connsiteX10" fmla="*/ 9331 w 1792771"/>
              <a:gd name="connsiteY10" fmla="*/ 269479 h 1109234"/>
              <a:gd name="connsiteX11" fmla="*/ 0 w 1792771"/>
              <a:gd name="connsiteY11" fmla="*/ 26883 h 1109234"/>
              <a:gd name="connsiteX0" fmla="*/ 26883 w 1819654"/>
              <a:gd name="connsiteY0" fmla="*/ 26883 h 1109234"/>
              <a:gd name="connsiteX1" fmla="*/ 1819654 w 1819654"/>
              <a:gd name="connsiteY1" fmla="*/ 0 h 1109234"/>
              <a:gd name="connsiteX2" fmla="*/ 652034 w 1819654"/>
              <a:gd name="connsiteY2" fmla="*/ 764001 h 1109234"/>
              <a:gd name="connsiteX3" fmla="*/ 941283 w 1819654"/>
              <a:gd name="connsiteY3" fmla="*/ 922622 h 1109234"/>
              <a:gd name="connsiteX4" fmla="*/ 1267854 w 1819654"/>
              <a:gd name="connsiteY4" fmla="*/ 670695 h 1109234"/>
              <a:gd name="connsiteX5" fmla="*/ 1547773 w 1819654"/>
              <a:gd name="connsiteY5" fmla="*/ 885299 h 1109234"/>
              <a:gd name="connsiteX6" fmla="*/ 1062581 w 1819654"/>
              <a:gd name="connsiteY6" fmla="*/ 1109234 h 1109234"/>
              <a:gd name="connsiteX7" fmla="*/ 736010 w 1819654"/>
              <a:gd name="connsiteY7" fmla="*/ 1099903 h 1109234"/>
              <a:gd name="connsiteX8" fmla="*/ 362785 w 1819654"/>
              <a:gd name="connsiteY8" fmla="*/ 801324 h 1109234"/>
              <a:gd name="connsiteX9" fmla="*/ 362785 w 1819654"/>
              <a:gd name="connsiteY9" fmla="*/ 306801 h 1109234"/>
              <a:gd name="connsiteX10" fmla="*/ 0 w 1819654"/>
              <a:gd name="connsiteY10" fmla="*/ 477708 h 1109234"/>
              <a:gd name="connsiteX11" fmla="*/ 26883 w 1819654"/>
              <a:gd name="connsiteY11" fmla="*/ 26883 h 1109234"/>
              <a:gd name="connsiteX0" fmla="*/ 26883 w 1819654"/>
              <a:gd name="connsiteY0" fmla="*/ 26883 h 1109234"/>
              <a:gd name="connsiteX1" fmla="*/ 1819654 w 1819654"/>
              <a:gd name="connsiteY1" fmla="*/ 0 h 1109234"/>
              <a:gd name="connsiteX2" fmla="*/ 652034 w 1819654"/>
              <a:gd name="connsiteY2" fmla="*/ 764001 h 1109234"/>
              <a:gd name="connsiteX3" fmla="*/ 941283 w 1819654"/>
              <a:gd name="connsiteY3" fmla="*/ 922622 h 1109234"/>
              <a:gd name="connsiteX4" fmla="*/ 1267854 w 1819654"/>
              <a:gd name="connsiteY4" fmla="*/ 670695 h 1109234"/>
              <a:gd name="connsiteX5" fmla="*/ 1547773 w 1819654"/>
              <a:gd name="connsiteY5" fmla="*/ 885299 h 1109234"/>
              <a:gd name="connsiteX6" fmla="*/ 1062581 w 1819654"/>
              <a:gd name="connsiteY6" fmla="*/ 1109234 h 1109234"/>
              <a:gd name="connsiteX7" fmla="*/ 736010 w 1819654"/>
              <a:gd name="connsiteY7" fmla="*/ 1099903 h 1109234"/>
              <a:gd name="connsiteX8" fmla="*/ 362785 w 1819654"/>
              <a:gd name="connsiteY8" fmla="*/ 801324 h 1109234"/>
              <a:gd name="connsiteX9" fmla="*/ 1250025 w 1819654"/>
              <a:gd name="connsiteY9" fmla="*/ 315854 h 1109234"/>
              <a:gd name="connsiteX10" fmla="*/ 0 w 1819654"/>
              <a:gd name="connsiteY10" fmla="*/ 477708 h 1109234"/>
              <a:gd name="connsiteX11" fmla="*/ 26883 w 1819654"/>
              <a:gd name="connsiteY11" fmla="*/ 26883 h 1109234"/>
              <a:gd name="connsiteX0" fmla="*/ 26883 w 2163409"/>
              <a:gd name="connsiteY0" fmla="*/ 26883 h 2949489"/>
              <a:gd name="connsiteX1" fmla="*/ 1819654 w 2163409"/>
              <a:gd name="connsiteY1" fmla="*/ 0 h 2949489"/>
              <a:gd name="connsiteX2" fmla="*/ 652034 w 2163409"/>
              <a:gd name="connsiteY2" fmla="*/ 764001 h 2949489"/>
              <a:gd name="connsiteX3" fmla="*/ 941283 w 2163409"/>
              <a:gd name="connsiteY3" fmla="*/ 922622 h 2949489"/>
              <a:gd name="connsiteX4" fmla="*/ 1267854 w 2163409"/>
              <a:gd name="connsiteY4" fmla="*/ 670695 h 2949489"/>
              <a:gd name="connsiteX5" fmla="*/ 2163409 w 2163409"/>
              <a:gd name="connsiteY5" fmla="*/ 2949489 h 2949489"/>
              <a:gd name="connsiteX6" fmla="*/ 1062581 w 2163409"/>
              <a:gd name="connsiteY6" fmla="*/ 1109234 h 2949489"/>
              <a:gd name="connsiteX7" fmla="*/ 736010 w 2163409"/>
              <a:gd name="connsiteY7" fmla="*/ 1099903 h 2949489"/>
              <a:gd name="connsiteX8" fmla="*/ 362785 w 2163409"/>
              <a:gd name="connsiteY8" fmla="*/ 801324 h 2949489"/>
              <a:gd name="connsiteX9" fmla="*/ 1250025 w 2163409"/>
              <a:gd name="connsiteY9" fmla="*/ 315854 h 2949489"/>
              <a:gd name="connsiteX10" fmla="*/ 0 w 2163409"/>
              <a:gd name="connsiteY10" fmla="*/ 477708 h 2949489"/>
              <a:gd name="connsiteX11" fmla="*/ 26883 w 2163409"/>
              <a:gd name="connsiteY11" fmla="*/ 26883 h 2949489"/>
              <a:gd name="connsiteX0" fmla="*/ 26883 w 2544393"/>
              <a:gd name="connsiteY0" fmla="*/ 26883 h 2949489"/>
              <a:gd name="connsiteX1" fmla="*/ 1819654 w 2544393"/>
              <a:gd name="connsiteY1" fmla="*/ 0 h 2949489"/>
              <a:gd name="connsiteX2" fmla="*/ 652034 w 2544393"/>
              <a:gd name="connsiteY2" fmla="*/ 764001 h 2949489"/>
              <a:gd name="connsiteX3" fmla="*/ 941283 w 2544393"/>
              <a:gd name="connsiteY3" fmla="*/ 922622 h 2949489"/>
              <a:gd name="connsiteX4" fmla="*/ 2544393 w 2544393"/>
              <a:gd name="connsiteY4" fmla="*/ 1920073 h 2949489"/>
              <a:gd name="connsiteX5" fmla="*/ 2163409 w 2544393"/>
              <a:gd name="connsiteY5" fmla="*/ 2949489 h 2949489"/>
              <a:gd name="connsiteX6" fmla="*/ 1062581 w 2544393"/>
              <a:gd name="connsiteY6" fmla="*/ 1109234 h 2949489"/>
              <a:gd name="connsiteX7" fmla="*/ 736010 w 2544393"/>
              <a:gd name="connsiteY7" fmla="*/ 1099903 h 2949489"/>
              <a:gd name="connsiteX8" fmla="*/ 362785 w 2544393"/>
              <a:gd name="connsiteY8" fmla="*/ 801324 h 2949489"/>
              <a:gd name="connsiteX9" fmla="*/ 1250025 w 2544393"/>
              <a:gd name="connsiteY9" fmla="*/ 315854 h 2949489"/>
              <a:gd name="connsiteX10" fmla="*/ 0 w 2544393"/>
              <a:gd name="connsiteY10" fmla="*/ 477708 h 2949489"/>
              <a:gd name="connsiteX11" fmla="*/ 26883 w 2544393"/>
              <a:gd name="connsiteY11" fmla="*/ 26883 h 2949489"/>
              <a:gd name="connsiteX0" fmla="*/ 26883 w 2597976"/>
              <a:gd name="connsiteY0" fmla="*/ 26883 h 2415334"/>
              <a:gd name="connsiteX1" fmla="*/ 1819654 w 2597976"/>
              <a:gd name="connsiteY1" fmla="*/ 0 h 2415334"/>
              <a:gd name="connsiteX2" fmla="*/ 652034 w 2597976"/>
              <a:gd name="connsiteY2" fmla="*/ 764001 h 2415334"/>
              <a:gd name="connsiteX3" fmla="*/ 941283 w 2597976"/>
              <a:gd name="connsiteY3" fmla="*/ 922622 h 2415334"/>
              <a:gd name="connsiteX4" fmla="*/ 2544393 w 2597976"/>
              <a:gd name="connsiteY4" fmla="*/ 1920073 h 2415334"/>
              <a:gd name="connsiteX5" fmla="*/ 2597976 w 2597976"/>
              <a:gd name="connsiteY5" fmla="*/ 2415334 h 2415334"/>
              <a:gd name="connsiteX6" fmla="*/ 1062581 w 2597976"/>
              <a:gd name="connsiteY6" fmla="*/ 1109234 h 2415334"/>
              <a:gd name="connsiteX7" fmla="*/ 736010 w 2597976"/>
              <a:gd name="connsiteY7" fmla="*/ 1099903 h 2415334"/>
              <a:gd name="connsiteX8" fmla="*/ 362785 w 2597976"/>
              <a:gd name="connsiteY8" fmla="*/ 801324 h 2415334"/>
              <a:gd name="connsiteX9" fmla="*/ 1250025 w 2597976"/>
              <a:gd name="connsiteY9" fmla="*/ 315854 h 2415334"/>
              <a:gd name="connsiteX10" fmla="*/ 0 w 2597976"/>
              <a:gd name="connsiteY10" fmla="*/ 477708 h 2415334"/>
              <a:gd name="connsiteX11" fmla="*/ 26883 w 2597976"/>
              <a:gd name="connsiteY11" fmla="*/ 26883 h 2415334"/>
              <a:gd name="connsiteX0" fmla="*/ 26883 w 2597976"/>
              <a:gd name="connsiteY0" fmla="*/ 26883 h 3073836"/>
              <a:gd name="connsiteX1" fmla="*/ 1819654 w 2597976"/>
              <a:gd name="connsiteY1" fmla="*/ 0 h 3073836"/>
              <a:gd name="connsiteX2" fmla="*/ 652034 w 2597976"/>
              <a:gd name="connsiteY2" fmla="*/ 764001 h 3073836"/>
              <a:gd name="connsiteX3" fmla="*/ 941283 w 2597976"/>
              <a:gd name="connsiteY3" fmla="*/ 922622 h 3073836"/>
              <a:gd name="connsiteX4" fmla="*/ 2544393 w 2597976"/>
              <a:gd name="connsiteY4" fmla="*/ 1920073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736010 w 2597976"/>
              <a:gd name="connsiteY7" fmla="*/ 1099903 h 3073836"/>
              <a:gd name="connsiteX8" fmla="*/ 362785 w 2597976"/>
              <a:gd name="connsiteY8" fmla="*/ 801324 h 3073836"/>
              <a:gd name="connsiteX9" fmla="*/ 1250025 w 2597976"/>
              <a:gd name="connsiteY9" fmla="*/ 315854 h 3073836"/>
              <a:gd name="connsiteX10" fmla="*/ 0 w 2597976"/>
              <a:gd name="connsiteY10" fmla="*/ 477708 h 3073836"/>
              <a:gd name="connsiteX11" fmla="*/ 26883 w 2597976"/>
              <a:gd name="connsiteY11" fmla="*/ 26883 h 3073836"/>
              <a:gd name="connsiteX0" fmla="*/ 26883 w 2597976"/>
              <a:gd name="connsiteY0" fmla="*/ 26883 h 3073836"/>
              <a:gd name="connsiteX1" fmla="*/ 1819654 w 2597976"/>
              <a:gd name="connsiteY1" fmla="*/ 0 h 3073836"/>
              <a:gd name="connsiteX2" fmla="*/ 652034 w 2597976"/>
              <a:gd name="connsiteY2" fmla="*/ 764001 h 3073836"/>
              <a:gd name="connsiteX3" fmla="*/ 1855683 w 2597976"/>
              <a:gd name="connsiteY3" fmla="*/ 2389283 h 3073836"/>
              <a:gd name="connsiteX4" fmla="*/ 2544393 w 2597976"/>
              <a:gd name="connsiteY4" fmla="*/ 1920073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736010 w 2597976"/>
              <a:gd name="connsiteY7" fmla="*/ 1099903 h 3073836"/>
              <a:gd name="connsiteX8" fmla="*/ 362785 w 2597976"/>
              <a:gd name="connsiteY8" fmla="*/ 801324 h 3073836"/>
              <a:gd name="connsiteX9" fmla="*/ 1250025 w 2597976"/>
              <a:gd name="connsiteY9" fmla="*/ 315854 h 3073836"/>
              <a:gd name="connsiteX10" fmla="*/ 0 w 2597976"/>
              <a:gd name="connsiteY10" fmla="*/ 477708 h 3073836"/>
              <a:gd name="connsiteX11" fmla="*/ 26883 w 2597976"/>
              <a:gd name="connsiteY11" fmla="*/ 26883 h 3073836"/>
              <a:gd name="connsiteX0" fmla="*/ 26883 w 2597976"/>
              <a:gd name="connsiteY0" fmla="*/ 26883 h 3073836"/>
              <a:gd name="connsiteX1" fmla="*/ 1819654 w 2597976"/>
              <a:gd name="connsiteY1" fmla="*/ 0 h 3073836"/>
              <a:gd name="connsiteX2" fmla="*/ 1602648 w 2597976"/>
              <a:gd name="connsiteY2" fmla="*/ 2049593 h 3073836"/>
              <a:gd name="connsiteX3" fmla="*/ 1855683 w 2597976"/>
              <a:gd name="connsiteY3" fmla="*/ 2389283 h 3073836"/>
              <a:gd name="connsiteX4" fmla="*/ 2544393 w 2597976"/>
              <a:gd name="connsiteY4" fmla="*/ 1920073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736010 w 2597976"/>
              <a:gd name="connsiteY7" fmla="*/ 1099903 h 3073836"/>
              <a:gd name="connsiteX8" fmla="*/ 362785 w 2597976"/>
              <a:gd name="connsiteY8" fmla="*/ 801324 h 3073836"/>
              <a:gd name="connsiteX9" fmla="*/ 1250025 w 2597976"/>
              <a:gd name="connsiteY9" fmla="*/ 315854 h 3073836"/>
              <a:gd name="connsiteX10" fmla="*/ 0 w 2597976"/>
              <a:gd name="connsiteY10" fmla="*/ 477708 h 3073836"/>
              <a:gd name="connsiteX11" fmla="*/ 26883 w 2597976"/>
              <a:gd name="connsiteY11" fmla="*/ 26883 h 3073836"/>
              <a:gd name="connsiteX0" fmla="*/ 26883 w 2597976"/>
              <a:gd name="connsiteY0" fmla="*/ 26883 h 3073836"/>
              <a:gd name="connsiteX1" fmla="*/ 1819654 w 2597976"/>
              <a:gd name="connsiteY1" fmla="*/ 0 h 3073836"/>
              <a:gd name="connsiteX2" fmla="*/ 1602648 w 2597976"/>
              <a:gd name="connsiteY2" fmla="*/ 2049593 h 3073836"/>
              <a:gd name="connsiteX3" fmla="*/ 1855683 w 2597976"/>
              <a:gd name="connsiteY3" fmla="*/ 2389283 h 3073836"/>
              <a:gd name="connsiteX4" fmla="*/ 2544393 w 2597976"/>
              <a:gd name="connsiteY4" fmla="*/ 1920073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1496501 w 2597976"/>
              <a:gd name="connsiteY7" fmla="*/ 2983023 h 3073836"/>
              <a:gd name="connsiteX8" fmla="*/ 362785 w 2597976"/>
              <a:gd name="connsiteY8" fmla="*/ 801324 h 3073836"/>
              <a:gd name="connsiteX9" fmla="*/ 1250025 w 2597976"/>
              <a:gd name="connsiteY9" fmla="*/ 315854 h 3073836"/>
              <a:gd name="connsiteX10" fmla="*/ 0 w 2597976"/>
              <a:gd name="connsiteY10" fmla="*/ 477708 h 3073836"/>
              <a:gd name="connsiteX11" fmla="*/ 26883 w 2597976"/>
              <a:gd name="connsiteY11" fmla="*/ 26883 h 3073836"/>
              <a:gd name="connsiteX0" fmla="*/ 26883 w 2597976"/>
              <a:gd name="connsiteY0" fmla="*/ 26883 h 3073836"/>
              <a:gd name="connsiteX1" fmla="*/ 1819654 w 2597976"/>
              <a:gd name="connsiteY1" fmla="*/ 0 h 3073836"/>
              <a:gd name="connsiteX2" fmla="*/ 1602648 w 2597976"/>
              <a:gd name="connsiteY2" fmla="*/ 2049593 h 3073836"/>
              <a:gd name="connsiteX3" fmla="*/ 1855683 w 2597976"/>
              <a:gd name="connsiteY3" fmla="*/ 2389283 h 3073836"/>
              <a:gd name="connsiteX4" fmla="*/ 2544393 w 2597976"/>
              <a:gd name="connsiteY4" fmla="*/ 1920073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1496501 w 2597976"/>
              <a:gd name="connsiteY7" fmla="*/ 2983023 h 3073836"/>
              <a:gd name="connsiteX8" fmla="*/ 1150437 w 2597976"/>
              <a:gd name="connsiteY8" fmla="*/ 2249878 h 3073836"/>
              <a:gd name="connsiteX9" fmla="*/ 1250025 w 2597976"/>
              <a:gd name="connsiteY9" fmla="*/ 315854 h 3073836"/>
              <a:gd name="connsiteX10" fmla="*/ 0 w 2597976"/>
              <a:gd name="connsiteY10" fmla="*/ 477708 h 3073836"/>
              <a:gd name="connsiteX11" fmla="*/ 26883 w 2597976"/>
              <a:gd name="connsiteY11" fmla="*/ 26883 h 3073836"/>
              <a:gd name="connsiteX0" fmla="*/ 26883 w 2597976"/>
              <a:gd name="connsiteY0" fmla="*/ 26883 h 3073836"/>
              <a:gd name="connsiteX1" fmla="*/ 1846814 w 2597976"/>
              <a:gd name="connsiteY1" fmla="*/ 0 h 3073836"/>
              <a:gd name="connsiteX2" fmla="*/ 1602648 w 2597976"/>
              <a:gd name="connsiteY2" fmla="*/ 2049593 h 3073836"/>
              <a:gd name="connsiteX3" fmla="*/ 1855683 w 2597976"/>
              <a:gd name="connsiteY3" fmla="*/ 2389283 h 3073836"/>
              <a:gd name="connsiteX4" fmla="*/ 2544393 w 2597976"/>
              <a:gd name="connsiteY4" fmla="*/ 1920073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1496501 w 2597976"/>
              <a:gd name="connsiteY7" fmla="*/ 2983023 h 3073836"/>
              <a:gd name="connsiteX8" fmla="*/ 1150437 w 2597976"/>
              <a:gd name="connsiteY8" fmla="*/ 2249878 h 3073836"/>
              <a:gd name="connsiteX9" fmla="*/ 1250025 w 2597976"/>
              <a:gd name="connsiteY9" fmla="*/ 315854 h 3073836"/>
              <a:gd name="connsiteX10" fmla="*/ 0 w 2597976"/>
              <a:gd name="connsiteY10" fmla="*/ 477708 h 3073836"/>
              <a:gd name="connsiteX11" fmla="*/ 26883 w 2597976"/>
              <a:gd name="connsiteY11" fmla="*/ 26883 h 3073836"/>
              <a:gd name="connsiteX0" fmla="*/ 26883 w 2597976"/>
              <a:gd name="connsiteY0" fmla="*/ 26883 h 3073836"/>
              <a:gd name="connsiteX1" fmla="*/ 1629531 w 2597976"/>
              <a:gd name="connsiteY1" fmla="*/ 0 h 3073836"/>
              <a:gd name="connsiteX2" fmla="*/ 1602648 w 2597976"/>
              <a:gd name="connsiteY2" fmla="*/ 2049593 h 3073836"/>
              <a:gd name="connsiteX3" fmla="*/ 1855683 w 2597976"/>
              <a:gd name="connsiteY3" fmla="*/ 2389283 h 3073836"/>
              <a:gd name="connsiteX4" fmla="*/ 2544393 w 2597976"/>
              <a:gd name="connsiteY4" fmla="*/ 1920073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1496501 w 2597976"/>
              <a:gd name="connsiteY7" fmla="*/ 2983023 h 3073836"/>
              <a:gd name="connsiteX8" fmla="*/ 1150437 w 2597976"/>
              <a:gd name="connsiteY8" fmla="*/ 2249878 h 3073836"/>
              <a:gd name="connsiteX9" fmla="*/ 1250025 w 2597976"/>
              <a:gd name="connsiteY9" fmla="*/ 315854 h 3073836"/>
              <a:gd name="connsiteX10" fmla="*/ 0 w 2597976"/>
              <a:gd name="connsiteY10" fmla="*/ 477708 h 3073836"/>
              <a:gd name="connsiteX11" fmla="*/ 26883 w 2597976"/>
              <a:gd name="connsiteY11" fmla="*/ 26883 h 3073836"/>
              <a:gd name="connsiteX0" fmla="*/ 35936 w 2597976"/>
              <a:gd name="connsiteY0" fmla="*/ 99311 h 3073836"/>
              <a:gd name="connsiteX1" fmla="*/ 1629531 w 2597976"/>
              <a:gd name="connsiteY1" fmla="*/ 0 h 3073836"/>
              <a:gd name="connsiteX2" fmla="*/ 1602648 w 2597976"/>
              <a:gd name="connsiteY2" fmla="*/ 2049593 h 3073836"/>
              <a:gd name="connsiteX3" fmla="*/ 1855683 w 2597976"/>
              <a:gd name="connsiteY3" fmla="*/ 2389283 h 3073836"/>
              <a:gd name="connsiteX4" fmla="*/ 2544393 w 2597976"/>
              <a:gd name="connsiteY4" fmla="*/ 1920073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1496501 w 2597976"/>
              <a:gd name="connsiteY7" fmla="*/ 2983023 h 3073836"/>
              <a:gd name="connsiteX8" fmla="*/ 1150437 w 2597976"/>
              <a:gd name="connsiteY8" fmla="*/ 2249878 h 3073836"/>
              <a:gd name="connsiteX9" fmla="*/ 1250025 w 2597976"/>
              <a:gd name="connsiteY9" fmla="*/ 315854 h 3073836"/>
              <a:gd name="connsiteX10" fmla="*/ 0 w 2597976"/>
              <a:gd name="connsiteY10" fmla="*/ 477708 h 3073836"/>
              <a:gd name="connsiteX11" fmla="*/ 35936 w 2597976"/>
              <a:gd name="connsiteY11" fmla="*/ 99311 h 3073836"/>
              <a:gd name="connsiteX0" fmla="*/ 35936 w 2597976"/>
              <a:gd name="connsiteY0" fmla="*/ 99311 h 3073836"/>
              <a:gd name="connsiteX1" fmla="*/ 1629531 w 2597976"/>
              <a:gd name="connsiteY1" fmla="*/ 0 h 3073836"/>
              <a:gd name="connsiteX2" fmla="*/ 1602648 w 2597976"/>
              <a:gd name="connsiteY2" fmla="*/ 2049593 h 3073836"/>
              <a:gd name="connsiteX3" fmla="*/ 1855683 w 2597976"/>
              <a:gd name="connsiteY3" fmla="*/ 2389283 h 3073836"/>
              <a:gd name="connsiteX4" fmla="*/ 2544393 w 2597976"/>
              <a:gd name="connsiteY4" fmla="*/ 1920073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1496501 w 2597976"/>
              <a:gd name="connsiteY7" fmla="*/ 2983023 h 3073836"/>
              <a:gd name="connsiteX8" fmla="*/ 1150437 w 2597976"/>
              <a:gd name="connsiteY8" fmla="*/ 2249878 h 3073836"/>
              <a:gd name="connsiteX9" fmla="*/ 1213811 w 2597976"/>
              <a:gd name="connsiteY9" fmla="*/ 361122 h 3073836"/>
              <a:gd name="connsiteX10" fmla="*/ 0 w 2597976"/>
              <a:gd name="connsiteY10" fmla="*/ 477708 h 3073836"/>
              <a:gd name="connsiteX11" fmla="*/ 35936 w 2597976"/>
              <a:gd name="connsiteY11" fmla="*/ 99311 h 3073836"/>
              <a:gd name="connsiteX0" fmla="*/ 35936 w 2597976"/>
              <a:gd name="connsiteY0" fmla="*/ 99311 h 3073836"/>
              <a:gd name="connsiteX1" fmla="*/ 1629531 w 2597976"/>
              <a:gd name="connsiteY1" fmla="*/ 0 h 3073836"/>
              <a:gd name="connsiteX2" fmla="*/ 1602648 w 2597976"/>
              <a:gd name="connsiteY2" fmla="*/ 2049593 h 3073836"/>
              <a:gd name="connsiteX3" fmla="*/ 1855683 w 2597976"/>
              <a:gd name="connsiteY3" fmla="*/ 2389283 h 3073836"/>
              <a:gd name="connsiteX4" fmla="*/ 2390484 w 2597976"/>
              <a:gd name="connsiteY4" fmla="*/ 1847646 h 3073836"/>
              <a:gd name="connsiteX5" fmla="*/ 2597976 w 2597976"/>
              <a:gd name="connsiteY5" fmla="*/ 2415334 h 3073836"/>
              <a:gd name="connsiteX6" fmla="*/ 1777805 w 2597976"/>
              <a:gd name="connsiteY6" fmla="*/ 3073836 h 3073836"/>
              <a:gd name="connsiteX7" fmla="*/ 1496501 w 2597976"/>
              <a:gd name="connsiteY7" fmla="*/ 2983023 h 3073836"/>
              <a:gd name="connsiteX8" fmla="*/ 1150437 w 2597976"/>
              <a:gd name="connsiteY8" fmla="*/ 2249878 h 3073836"/>
              <a:gd name="connsiteX9" fmla="*/ 1213811 w 2597976"/>
              <a:gd name="connsiteY9" fmla="*/ 361122 h 3073836"/>
              <a:gd name="connsiteX10" fmla="*/ 0 w 2597976"/>
              <a:gd name="connsiteY10" fmla="*/ 477708 h 3073836"/>
              <a:gd name="connsiteX11" fmla="*/ 35936 w 2597976"/>
              <a:gd name="connsiteY11" fmla="*/ 99311 h 3073836"/>
              <a:gd name="connsiteX0" fmla="*/ 35936 w 2670404"/>
              <a:gd name="connsiteY0" fmla="*/ 99311 h 3073836"/>
              <a:gd name="connsiteX1" fmla="*/ 1629531 w 2670404"/>
              <a:gd name="connsiteY1" fmla="*/ 0 h 3073836"/>
              <a:gd name="connsiteX2" fmla="*/ 1602648 w 2670404"/>
              <a:gd name="connsiteY2" fmla="*/ 2049593 h 3073836"/>
              <a:gd name="connsiteX3" fmla="*/ 1855683 w 2670404"/>
              <a:gd name="connsiteY3" fmla="*/ 2389283 h 3073836"/>
              <a:gd name="connsiteX4" fmla="*/ 2390484 w 2670404"/>
              <a:gd name="connsiteY4" fmla="*/ 1847646 h 3073836"/>
              <a:gd name="connsiteX5" fmla="*/ 2670404 w 2670404"/>
              <a:gd name="connsiteY5" fmla="*/ 2143730 h 3073836"/>
              <a:gd name="connsiteX6" fmla="*/ 1777805 w 2670404"/>
              <a:gd name="connsiteY6" fmla="*/ 3073836 h 3073836"/>
              <a:gd name="connsiteX7" fmla="*/ 1496501 w 2670404"/>
              <a:gd name="connsiteY7" fmla="*/ 2983023 h 3073836"/>
              <a:gd name="connsiteX8" fmla="*/ 1150437 w 2670404"/>
              <a:gd name="connsiteY8" fmla="*/ 2249878 h 3073836"/>
              <a:gd name="connsiteX9" fmla="*/ 1213811 w 2670404"/>
              <a:gd name="connsiteY9" fmla="*/ 361122 h 3073836"/>
              <a:gd name="connsiteX10" fmla="*/ 0 w 2670404"/>
              <a:gd name="connsiteY10" fmla="*/ 477708 h 3073836"/>
              <a:gd name="connsiteX11" fmla="*/ 35936 w 2670404"/>
              <a:gd name="connsiteY11" fmla="*/ 99311 h 3073836"/>
              <a:gd name="connsiteX0" fmla="*/ 35936 w 2670404"/>
              <a:gd name="connsiteY0" fmla="*/ 99311 h 2983023"/>
              <a:gd name="connsiteX1" fmla="*/ 1629531 w 2670404"/>
              <a:gd name="connsiteY1" fmla="*/ 0 h 2983023"/>
              <a:gd name="connsiteX2" fmla="*/ 1602648 w 2670404"/>
              <a:gd name="connsiteY2" fmla="*/ 2049593 h 2983023"/>
              <a:gd name="connsiteX3" fmla="*/ 1855683 w 2670404"/>
              <a:gd name="connsiteY3" fmla="*/ 2389283 h 2983023"/>
              <a:gd name="connsiteX4" fmla="*/ 2390484 w 2670404"/>
              <a:gd name="connsiteY4" fmla="*/ 1847646 h 2983023"/>
              <a:gd name="connsiteX5" fmla="*/ 2670404 w 2670404"/>
              <a:gd name="connsiteY5" fmla="*/ 2143730 h 2983023"/>
              <a:gd name="connsiteX6" fmla="*/ 1922660 w 2670404"/>
              <a:gd name="connsiteY6" fmla="*/ 2874660 h 2983023"/>
              <a:gd name="connsiteX7" fmla="*/ 1496501 w 2670404"/>
              <a:gd name="connsiteY7" fmla="*/ 2983023 h 2983023"/>
              <a:gd name="connsiteX8" fmla="*/ 1150437 w 2670404"/>
              <a:gd name="connsiteY8" fmla="*/ 2249878 h 2983023"/>
              <a:gd name="connsiteX9" fmla="*/ 1213811 w 2670404"/>
              <a:gd name="connsiteY9" fmla="*/ 361122 h 2983023"/>
              <a:gd name="connsiteX10" fmla="*/ 0 w 2670404"/>
              <a:gd name="connsiteY10" fmla="*/ 477708 h 2983023"/>
              <a:gd name="connsiteX11" fmla="*/ 35936 w 2670404"/>
              <a:gd name="connsiteY11" fmla="*/ 99311 h 2983023"/>
              <a:gd name="connsiteX0" fmla="*/ 35936 w 2670404"/>
              <a:gd name="connsiteY0" fmla="*/ 99311 h 2883435"/>
              <a:gd name="connsiteX1" fmla="*/ 1629531 w 2670404"/>
              <a:gd name="connsiteY1" fmla="*/ 0 h 2883435"/>
              <a:gd name="connsiteX2" fmla="*/ 1602648 w 2670404"/>
              <a:gd name="connsiteY2" fmla="*/ 2049593 h 2883435"/>
              <a:gd name="connsiteX3" fmla="*/ 1855683 w 2670404"/>
              <a:gd name="connsiteY3" fmla="*/ 2389283 h 2883435"/>
              <a:gd name="connsiteX4" fmla="*/ 2390484 w 2670404"/>
              <a:gd name="connsiteY4" fmla="*/ 1847646 h 2883435"/>
              <a:gd name="connsiteX5" fmla="*/ 2670404 w 2670404"/>
              <a:gd name="connsiteY5" fmla="*/ 2143730 h 2883435"/>
              <a:gd name="connsiteX6" fmla="*/ 1922660 w 2670404"/>
              <a:gd name="connsiteY6" fmla="*/ 2874660 h 2883435"/>
              <a:gd name="connsiteX7" fmla="*/ 1641356 w 2670404"/>
              <a:gd name="connsiteY7" fmla="*/ 2883435 h 2883435"/>
              <a:gd name="connsiteX8" fmla="*/ 1150437 w 2670404"/>
              <a:gd name="connsiteY8" fmla="*/ 2249878 h 2883435"/>
              <a:gd name="connsiteX9" fmla="*/ 1213811 w 2670404"/>
              <a:gd name="connsiteY9" fmla="*/ 361122 h 2883435"/>
              <a:gd name="connsiteX10" fmla="*/ 0 w 2670404"/>
              <a:gd name="connsiteY10" fmla="*/ 477708 h 2883435"/>
              <a:gd name="connsiteX11" fmla="*/ 35936 w 2670404"/>
              <a:gd name="connsiteY11" fmla="*/ 99311 h 2883435"/>
              <a:gd name="connsiteX0" fmla="*/ 35936 w 2670404"/>
              <a:gd name="connsiteY0" fmla="*/ 99311 h 2910596"/>
              <a:gd name="connsiteX1" fmla="*/ 1629531 w 2670404"/>
              <a:gd name="connsiteY1" fmla="*/ 0 h 2910596"/>
              <a:gd name="connsiteX2" fmla="*/ 1602648 w 2670404"/>
              <a:gd name="connsiteY2" fmla="*/ 2049593 h 2910596"/>
              <a:gd name="connsiteX3" fmla="*/ 1855683 w 2670404"/>
              <a:gd name="connsiteY3" fmla="*/ 2389283 h 2910596"/>
              <a:gd name="connsiteX4" fmla="*/ 2390484 w 2670404"/>
              <a:gd name="connsiteY4" fmla="*/ 1847646 h 2910596"/>
              <a:gd name="connsiteX5" fmla="*/ 2670404 w 2670404"/>
              <a:gd name="connsiteY5" fmla="*/ 2143730 h 2910596"/>
              <a:gd name="connsiteX6" fmla="*/ 1922660 w 2670404"/>
              <a:gd name="connsiteY6" fmla="*/ 2874660 h 2910596"/>
              <a:gd name="connsiteX7" fmla="*/ 1623249 w 2670404"/>
              <a:gd name="connsiteY7" fmla="*/ 2910596 h 2910596"/>
              <a:gd name="connsiteX8" fmla="*/ 1150437 w 2670404"/>
              <a:gd name="connsiteY8" fmla="*/ 2249878 h 2910596"/>
              <a:gd name="connsiteX9" fmla="*/ 1213811 w 2670404"/>
              <a:gd name="connsiteY9" fmla="*/ 361122 h 2910596"/>
              <a:gd name="connsiteX10" fmla="*/ 0 w 2670404"/>
              <a:gd name="connsiteY10" fmla="*/ 477708 h 2910596"/>
              <a:gd name="connsiteX11" fmla="*/ 35936 w 2670404"/>
              <a:gd name="connsiteY11" fmla="*/ 99311 h 2910596"/>
              <a:gd name="connsiteX0" fmla="*/ 35936 w 2670404"/>
              <a:gd name="connsiteY0" fmla="*/ 99311 h 2928981"/>
              <a:gd name="connsiteX1" fmla="*/ 1629531 w 2670404"/>
              <a:gd name="connsiteY1" fmla="*/ 0 h 2928981"/>
              <a:gd name="connsiteX2" fmla="*/ 1602648 w 2670404"/>
              <a:gd name="connsiteY2" fmla="*/ 2049593 h 2928981"/>
              <a:gd name="connsiteX3" fmla="*/ 1855683 w 2670404"/>
              <a:gd name="connsiteY3" fmla="*/ 2389283 h 2928981"/>
              <a:gd name="connsiteX4" fmla="*/ 2390484 w 2670404"/>
              <a:gd name="connsiteY4" fmla="*/ 1847646 h 2928981"/>
              <a:gd name="connsiteX5" fmla="*/ 2670404 w 2670404"/>
              <a:gd name="connsiteY5" fmla="*/ 2143730 h 2928981"/>
              <a:gd name="connsiteX6" fmla="*/ 1922660 w 2670404"/>
              <a:gd name="connsiteY6" fmla="*/ 2928981 h 2928981"/>
              <a:gd name="connsiteX7" fmla="*/ 1623249 w 2670404"/>
              <a:gd name="connsiteY7" fmla="*/ 2910596 h 2928981"/>
              <a:gd name="connsiteX8" fmla="*/ 1150437 w 2670404"/>
              <a:gd name="connsiteY8" fmla="*/ 2249878 h 2928981"/>
              <a:gd name="connsiteX9" fmla="*/ 1213811 w 2670404"/>
              <a:gd name="connsiteY9" fmla="*/ 361122 h 2928981"/>
              <a:gd name="connsiteX10" fmla="*/ 0 w 2670404"/>
              <a:gd name="connsiteY10" fmla="*/ 477708 h 2928981"/>
              <a:gd name="connsiteX11" fmla="*/ 35936 w 2670404"/>
              <a:gd name="connsiteY11" fmla="*/ 99311 h 292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70404" h="2928981">
                <a:moveTo>
                  <a:pt x="35936" y="99311"/>
                </a:moveTo>
                <a:lnTo>
                  <a:pt x="1629531" y="0"/>
                </a:lnTo>
                <a:lnTo>
                  <a:pt x="1602648" y="2049593"/>
                </a:lnTo>
                <a:lnTo>
                  <a:pt x="1855683" y="2389283"/>
                </a:lnTo>
                <a:lnTo>
                  <a:pt x="2390484" y="1847646"/>
                </a:lnTo>
                <a:lnTo>
                  <a:pt x="2670404" y="2143730"/>
                </a:lnTo>
                <a:lnTo>
                  <a:pt x="1922660" y="2928981"/>
                </a:lnTo>
                <a:lnTo>
                  <a:pt x="1623249" y="2910596"/>
                </a:lnTo>
                <a:lnTo>
                  <a:pt x="1150437" y="2249878"/>
                </a:lnTo>
                <a:lnTo>
                  <a:pt x="1213811" y="361122"/>
                </a:lnTo>
                <a:lnTo>
                  <a:pt x="0" y="477708"/>
                </a:lnTo>
                <a:lnTo>
                  <a:pt x="35936" y="99311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Global centrality in multilayer networks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65" name="Content Placeholder 3"/>
          <p:cNvSpPr txBox="1">
            <a:spLocks/>
          </p:cNvSpPr>
          <p:nvPr/>
        </p:nvSpPr>
        <p:spPr>
          <a:xfrm>
            <a:off x="370114" y="980728"/>
            <a:ext cx="11451772" cy="6986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Global approach </a:t>
            </a:r>
            <a:r>
              <a:rPr lang="en-US" sz="2400" dirty="0"/>
              <a:t>– treat network as a whole. Requires adjustments in centrality definitions.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5719423" y="1497731"/>
                <a:ext cx="5943842" cy="1045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2000" b="1" dirty="0">
                    <a:solidFill>
                      <a:srgbClr val="7030A0"/>
                    </a:solidFill>
                  </a:rPr>
                  <a:t>Degree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pl-PL" sz="2000" i="1">
                              <a:latin typeface="Cambria Math"/>
                            </a:rPr>
                            <m:t>𝑑𝑒𝑔𝑟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pl-PL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l-PL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d>
                            <m:d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2000" i="1">
                                  <a:latin typeface="Cambria Math"/>
                                </a:rPr>
                                <m:t>𝑣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br>
                  <a:rPr lang="en-US" sz="2000" dirty="0"/>
                </a:b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423" y="1497731"/>
                <a:ext cx="5943842" cy="1045479"/>
              </a:xfrm>
              <a:prstGeom prst="rect">
                <a:avLst/>
              </a:prstGeom>
              <a:blipFill>
                <a:blip r:embed="rId3"/>
                <a:stretch>
                  <a:fillRect l="-1026" t="-3509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5759431" y="2649092"/>
                <a:ext cx="5943842" cy="1597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2000" b="1" dirty="0">
                    <a:solidFill>
                      <a:srgbClr val="7030A0"/>
                    </a:solidFill>
                  </a:rPr>
                  <a:t>Closeness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pl-PL" sz="2000" i="1">
                              <a:latin typeface="Cambria Math"/>
                            </a:rPr>
                            <m:t>𝑐𝑙𝑜𝑠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pl-PL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pl-PL" sz="2000" i="1">
                                  <a:latin typeface="Cambria Math"/>
                                </a:rPr>
                                <m:t>𝑤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∈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𝑉</m:t>
                              </m:r>
                            </m:sub>
                            <m:sup/>
                            <m:e>
                              <m:r>
                                <a:rPr lang="pl-PL" sz="20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𝑤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br>
                  <a:rPr lang="en-US" sz="2000" dirty="0"/>
                </a:br>
                <a:r>
                  <a:rPr lang="en-US" dirty="0"/>
                  <a:t>where shortest paths may run between occurrences in different layers</a:t>
                </a:r>
                <a:endParaRPr lang="en-US" sz="2000" dirty="0"/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431" y="2649092"/>
                <a:ext cx="5943842" cy="1597810"/>
              </a:xfrm>
              <a:prstGeom prst="rect">
                <a:avLst/>
              </a:prstGeom>
              <a:blipFill>
                <a:blip r:embed="rId4"/>
                <a:stretch>
                  <a:fillRect l="-1128" t="-2290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5495934" y="6176513"/>
                <a:ext cx="6540556" cy="538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Standard version for comparison: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pl-PL" i="1">
                            <a:latin typeface="Cambria Math"/>
                          </a:rPr>
                          <m:t>𝑏𝑒𝑡𝑤</m:t>
                        </m:r>
                      </m:sub>
                    </m:sSub>
                    <m:d>
                      <m:dPr>
                        <m:ctrlPr>
                          <a:rPr lang="pl-P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i="1"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pl-PL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pl-PL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l-PL" i="1">
                            <a:latin typeface="Cambria Math"/>
                          </a:rPr>
                          <m:t>𝑢</m:t>
                        </m:r>
                        <m:r>
                          <a:rPr lang="pl-PL" i="1">
                            <a:latin typeface="Cambria Math"/>
                          </a:rPr>
                          <m:t>,</m:t>
                        </m:r>
                        <m:r>
                          <m:rPr>
                            <m:brk m:alnAt="7"/>
                          </m:rPr>
                          <a:rPr lang="pl-PL" i="1">
                            <a:latin typeface="Cambria Math"/>
                          </a:rPr>
                          <m:t>𝑤</m:t>
                        </m:r>
                        <m:r>
                          <a:rPr lang="pl-PL" i="1">
                            <a:latin typeface="Cambria Math"/>
                          </a:rPr>
                          <m:t>∈</m:t>
                        </m:r>
                        <m:r>
                          <a:rPr lang="pl-PL" i="1">
                            <a:latin typeface="Cambria Math"/>
                          </a:rPr>
                          <m:t>𝑉</m:t>
                        </m:r>
                      </m:sub>
                      <m:sup/>
                      <m:e>
                        <m:f>
                          <m:f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>
                                <a:latin typeface="Cambria Math"/>
                              </a:rPr>
                              <m:t>|{</m:t>
                            </m:r>
                            <m:r>
                              <a:rPr lang="pl-PL" i="1">
                                <a:latin typeface="Cambria Math"/>
                              </a:rPr>
                              <m:t>𝑝</m:t>
                            </m:r>
                            <m:r>
                              <a:rPr lang="pl-PL" i="1">
                                <a:latin typeface="Cambria Math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  <m:d>
                              <m:d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i="1">
                                    <a:latin typeface="Cambria Math"/>
                                  </a:rPr>
                                  <m:t>𝑢</m:t>
                                </m:r>
                                <m:r>
                                  <a:rPr lang="pl-PL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pl-PL" i="1">
                                    <a:latin typeface="Cambria Math"/>
                                  </a:rPr>
                                  <m:t>𝑤</m:t>
                                </m:r>
                              </m:e>
                            </m:d>
                            <m:r>
                              <a:rPr lang="pl-PL" i="1">
                                <a:latin typeface="Cambria Math"/>
                              </a:rPr>
                              <m:t>:</m:t>
                            </m:r>
                            <m:r>
                              <a:rPr lang="pl-PL" i="1">
                                <a:latin typeface="Cambria Math"/>
                              </a:rPr>
                              <m:t>𝑣</m:t>
                            </m:r>
                            <m:r>
                              <a:rPr lang="pl-PL" i="1">
                                <a:latin typeface="Cambria Math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pl-PL" i="1">
                                <a:latin typeface="Cambria Math"/>
                              </a:rPr>
                              <m:t>}|</m:t>
                            </m:r>
                          </m:num>
                          <m:den>
                            <m:r>
                              <a:rPr lang="pl-PL" i="1">
                                <a:latin typeface="Cambria Math"/>
                              </a:rPr>
                              <m:t>|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  <m:d>
                              <m:d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i="1">
                                    <a:latin typeface="Cambria Math"/>
                                  </a:rPr>
                                  <m:t>𝑢</m:t>
                                </m:r>
                                <m:r>
                                  <a:rPr lang="pl-PL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pl-PL" i="1">
                                    <a:latin typeface="Cambria Math"/>
                                  </a:rPr>
                                  <m:t>𝑤</m:t>
                                </m:r>
                              </m:e>
                            </m:d>
                            <m:r>
                              <a:rPr lang="pl-PL" i="1">
                                <a:latin typeface="Cambria Math"/>
                              </a:rPr>
                              <m:t>|</m:t>
                            </m:r>
                          </m:den>
                        </m:f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934" y="6176513"/>
                <a:ext cx="6540556" cy="538865"/>
              </a:xfrm>
              <a:prstGeom prst="rect">
                <a:avLst/>
              </a:prstGeom>
              <a:blipFill rotWithShape="0">
                <a:blip r:embed="rId7"/>
                <a:stretch>
                  <a:fillRect l="-840" t="-67416" b="-108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5697458" y="4374180"/>
                <a:ext cx="6494542" cy="1729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sz="2000" b="1" dirty="0">
                    <a:solidFill>
                      <a:srgbClr val="7030A0"/>
                    </a:solidFill>
                  </a:rPr>
                  <a:t>Betweenneess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pl-PL" sz="2000" i="1">
                              <a:latin typeface="Cambria Math"/>
                            </a:rPr>
                            <m:t>𝑏𝑒𝑡𝑤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pl-PL" sz="20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sz="2000" i="1">
                              <a:latin typeface="Cambria Math"/>
                            </a:rPr>
                            <m:t>𝑢</m:t>
                          </m:r>
                          <m:r>
                            <a:rPr lang="pl-PL" sz="2000" i="1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pl-PL" sz="2000" i="1">
                              <a:latin typeface="Cambria Math"/>
                            </a:rPr>
                            <m:t>𝑤</m:t>
                          </m:r>
                          <m:r>
                            <a:rPr lang="pl-PL" sz="2000" i="1">
                              <a:latin typeface="Cambria Math"/>
                            </a:rPr>
                            <m:t>∈</m:t>
                          </m:r>
                          <m:r>
                            <a:rPr lang="pl-PL" sz="2000" i="1">
                              <a:latin typeface="Cambria Math"/>
                            </a:rPr>
                            <m:t>𝑉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2000" i="1">
                                  <a:latin typeface="Cambria Math"/>
                                </a:rPr>
                                <m:t>|{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):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l-PL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r>
                                <a:rPr lang="pl-PL" sz="2000" i="1">
                                  <a:latin typeface="Cambria Math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𝑝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d>
                                <m:dPr>
                                  <m:ctrlPr>
                                    <a:rPr lang="pl-PL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sz="2000" i="1">
                                      <a:latin typeface="Cambria Math"/>
                                    </a:rPr>
                                    <m:t>𝑢</m:t>
                                  </m:r>
                                  <m:r>
                                    <a:rPr lang="pl-PL" sz="20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pl-PL" sz="2000" i="1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pl-PL" sz="2000" i="1">
                                  <a:latin typeface="Cambria Math"/>
                                </a:rPr>
                                <m:t>}|</m:t>
                              </m:r>
                            </m:num>
                            <m:den>
                              <m:r>
                                <a:rPr lang="pl-PL" sz="2000" i="1">
                                  <a:latin typeface="Cambria Math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d>
                                <m:dPr>
                                  <m:ctrlPr>
                                    <a:rPr lang="pl-PL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sz="2000" i="1">
                                      <a:latin typeface="Cambria Math"/>
                                    </a:rPr>
                                    <m:t>𝑢</m:t>
                                  </m:r>
                                  <m:r>
                                    <a:rPr lang="pl-PL" sz="20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pl-PL" sz="2000" i="1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pl-PL" sz="2000" i="1">
                                  <a:latin typeface="Cambria Math"/>
                                </a:rPr>
                                <m:t>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br>
                  <a:rPr lang="en-US" sz="2000" dirty="0"/>
                </a:br>
                <a:r>
                  <a:rPr lang="en-US" dirty="0"/>
                  <a:t>i.e., we take into consideration the number of occurrences on a shortest path</a:t>
                </a:r>
                <a:endParaRPr lang="en-US" sz="2000" dirty="0"/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458" y="4374180"/>
                <a:ext cx="6494542" cy="1729897"/>
              </a:xfrm>
              <a:prstGeom prst="rect">
                <a:avLst/>
              </a:prstGeom>
              <a:blipFill>
                <a:blip r:embed="rId8"/>
                <a:stretch>
                  <a:fillRect l="-1033" t="-2120" b="-4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82082" y="1679359"/>
            <a:ext cx="5013852" cy="3960455"/>
            <a:chOff x="1447663" y="1975284"/>
            <a:chExt cx="5013852" cy="3960455"/>
          </a:xfrm>
        </p:grpSpPr>
        <p:grpSp>
          <p:nvGrpSpPr>
            <p:cNvPr id="70" name="Group 69"/>
            <p:cNvGrpSpPr/>
            <p:nvPr/>
          </p:nvGrpSpPr>
          <p:grpSpPr>
            <a:xfrm>
              <a:off x="1724039" y="2504132"/>
              <a:ext cx="4103772" cy="2996548"/>
              <a:chOff x="914810" y="1788808"/>
              <a:chExt cx="4103772" cy="2996548"/>
            </a:xfrm>
          </p:grpSpPr>
          <p:cxnSp>
            <p:nvCxnSpPr>
              <p:cNvPr id="71" name="Straight Connector 70"/>
              <p:cNvCxnSpPr>
                <a:stCxn id="125" idx="0"/>
                <a:endCxn id="108" idx="4"/>
              </p:cNvCxnSpPr>
              <p:nvPr/>
            </p:nvCxnSpPr>
            <p:spPr>
              <a:xfrm flipV="1">
                <a:off x="914810" y="2040487"/>
                <a:ext cx="23353" cy="2188496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116" idx="0"/>
                <a:endCxn id="94" idx="4"/>
              </p:cNvCxnSpPr>
              <p:nvPr/>
            </p:nvCxnSpPr>
            <p:spPr>
              <a:xfrm flipV="1">
                <a:off x="1790787" y="2471550"/>
                <a:ext cx="32934" cy="167947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stCxn id="124" idx="0"/>
                <a:endCxn id="107" idx="4"/>
              </p:cNvCxnSpPr>
              <p:nvPr/>
            </p:nvCxnSpPr>
            <p:spPr>
              <a:xfrm flipV="1">
                <a:off x="2787341" y="2468863"/>
                <a:ext cx="32934" cy="167947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127" idx="0"/>
                <a:endCxn id="109" idx="4"/>
              </p:cNvCxnSpPr>
              <p:nvPr/>
            </p:nvCxnSpPr>
            <p:spPr>
              <a:xfrm flipV="1">
                <a:off x="3021799" y="3105878"/>
                <a:ext cx="32934" cy="167947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>
                <a:stCxn id="112" idx="0"/>
                <a:endCxn id="89" idx="4"/>
              </p:cNvCxnSpPr>
              <p:nvPr/>
            </p:nvCxnSpPr>
            <p:spPr>
              <a:xfrm flipV="1">
                <a:off x="3582534" y="1795503"/>
                <a:ext cx="32934" cy="167947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>
                <a:stCxn id="113" idx="0"/>
                <a:endCxn id="90" idx="4"/>
              </p:cNvCxnSpPr>
              <p:nvPr/>
            </p:nvCxnSpPr>
            <p:spPr>
              <a:xfrm flipV="1">
                <a:off x="4575856" y="1788808"/>
                <a:ext cx="32934" cy="167947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>
                <a:stCxn id="114" idx="0"/>
                <a:endCxn id="91" idx="4"/>
              </p:cNvCxnSpPr>
              <p:nvPr/>
            </p:nvCxnSpPr>
            <p:spPr>
              <a:xfrm flipV="1">
                <a:off x="4985648" y="2164276"/>
                <a:ext cx="32934" cy="1679478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1447663" y="1975284"/>
              <a:ext cx="5004154" cy="1955933"/>
              <a:chOff x="338595" y="4331109"/>
              <a:chExt cx="5420714" cy="2122524"/>
            </a:xfrm>
          </p:grpSpPr>
          <p:sp>
            <p:nvSpPr>
              <p:cNvPr id="79" name="Rounded Rectangle 78"/>
              <p:cNvSpPr/>
              <p:nvPr/>
            </p:nvSpPr>
            <p:spPr>
              <a:xfrm>
                <a:off x="338595" y="4376857"/>
                <a:ext cx="5420714" cy="2076776"/>
              </a:xfrm>
              <a:prstGeom prst="roundRect">
                <a:avLst/>
              </a:prstGeom>
              <a:solidFill>
                <a:srgbClr val="0070C0">
                  <a:alpha val="10000"/>
                </a:srgbClr>
              </a:solidFill>
              <a:ln w="3810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413232" y="4331109"/>
                    <a:ext cx="498706" cy="5009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oMath>
                      </m:oMathPara>
                    </a14:m>
                    <a:endParaRPr lang="en-US" sz="2400" b="1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TextBox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3232" y="4331109"/>
                    <a:ext cx="498706" cy="50098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1" name="Group 80"/>
            <p:cNvGrpSpPr/>
            <p:nvPr/>
          </p:nvGrpSpPr>
          <p:grpSpPr>
            <a:xfrm>
              <a:off x="1457361" y="4075223"/>
              <a:ext cx="5004154" cy="1860516"/>
              <a:chOff x="338595" y="4376857"/>
              <a:chExt cx="5420714" cy="2085007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338595" y="4376857"/>
                <a:ext cx="5420714" cy="2076776"/>
              </a:xfrm>
              <a:prstGeom prst="roundRect">
                <a:avLst/>
              </a:prstGeom>
              <a:solidFill>
                <a:srgbClr val="FF0000">
                  <a:alpha val="10000"/>
                </a:srgbClr>
              </a:solidFill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414420" y="5944494"/>
                    <a:ext cx="500442" cy="51737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en-US" sz="24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3" name="TextBox 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4420" y="5944494"/>
                    <a:ext cx="500442" cy="51737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632" r="-3947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4" name="Straight Connector 83"/>
            <p:cNvCxnSpPr>
              <a:stCxn id="125" idx="6"/>
              <a:endCxn id="126" idx="1"/>
            </p:cNvCxnSpPr>
            <p:nvPr/>
          </p:nvCxnSpPr>
          <p:spPr>
            <a:xfrm>
              <a:off x="1860636" y="5095031"/>
              <a:ext cx="604353" cy="34350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125" idx="6"/>
              <a:endCxn id="127" idx="1"/>
            </p:cNvCxnSpPr>
            <p:nvPr/>
          </p:nvCxnSpPr>
          <p:spPr>
            <a:xfrm>
              <a:off x="1860636" y="5095031"/>
              <a:ext cx="1873802" cy="45978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95" idx="2"/>
              <a:endCxn id="108" idx="6"/>
            </p:cNvCxnSpPr>
            <p:nvPr/>
          </p:nvCxnSpPr>
          <p:spPr>
            <a:xfrm flipH="1">
              <a:off x="1883989" y="2477615"/>
              <a:ext cx="1208642" cy="155725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93" idx="2"/>
              <a:endCxn id="107" idx="7"/>
            </p:cNvCxnSpPr>
            <p:nvPr/>
          </p:nvCxnSpPr>
          <p:spPr>
            <a:xfrm flipH="1">
              <a:off x="3726093" y="2922571"/>
              <a:ext cx="964794" cy="42555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4288099" y="2251758"/>
              <a:ext cx="273195" cy="273195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90" name="Oval 89"/>
            <p:cNvSpPr/>
            <p:nvPr/>
          </p:nvSpPr>
          <p:spPr>
            <a:xfrm>
              <a:off x="5281421" y="2245063"/>
              <a:ext cx="273195" cy="273195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5691213" y="2620531"/>
              <a:ext cx="273195" cy="273195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J</a:t>
              </a:r>
            </a:p>
          </p:txBody>
        </p:sp>
        <p:sp>
          <p:nvSpPr>
            <p:cNvPr id="92" name="Oval 91"/>
            <p:cNvSpPr/>
            <p:nvPr/>
          </p:nvSpPr>
          <p:spPr>
            <a:xfrm>
              <a:off x="6056896" y="3139191"/>
              <a:ext cx="273195" cy="273195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4690887" y="2785973"/>
              <a:ext cx="273195" cy="273195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2496352" y="2927805"/>
              <a:ext cx="273195" cy="273195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95" name="Oval 94"/>
            <p:cNvSpPr/>
            <p:nvPr/>
          </p:nvSpPr>
          <p:spPr>
            <a:xfrm>
              <a:off x="3092631" y="2341017"/>
              <a:ext cx="273195" cy="273195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</a:t>
              </a:r>
            </a:p>
          </p:txBody>
        </p:sp>
        <p:cxnSp>
          <p:nvCxnSpPr>
            <p:cNvPr id="96" name="Straight Connector 95"/>
            <p:cNvCxnSpPr>
              <a:stCxn id="107" idx="2"/>
              <a:endCxn id="94" idx="6"/>
            </p:cNvCxnSpPr>
            <p:nvPr/>
          </p:nvCxnSpPr>
          <p:spPr>
            <a:xfrm flipH="1">
              <a:off x="2769547" y="3061716"/>
              <a:ext cx="723359" cy="2687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94" idx="7"/>
              <a:endCxn id="95" idx="3"/>
            </p:cNvCxnSpPr>
            <p:nvPr/>
          </p:nvCxnSpPr>
          <p:spPr>
            <a:xfrm flipV="1">
              <a:off x="2729539" y="2574204"/>
              <a:ext cx="403100" cy="393609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107" idx="1"/>
              <a:endCxn id="95" idx="4"/>
            </p:cNvCxnSpPr>
            <p:nvPr/>
          </p:nvCxnSpPr>
          <p:spPr>
            <a:xfrm flipH="1" flipV="1">
              <a:off x="3229229" y="2614212"/>
              <a:ext cx="303685" cy="350914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5" idx="7"/>
              <a:endCxn id="89" idx="2"/>
            </p:cNvCxnSpPr>
            <p:nvPr/>
          </p:nvCxnSpPr>
          <p:spPr>
            <a:xfrm>
              <a:off x="3325818" y="2381025"/>
              <a:ext cx="962281" cy="7331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3" idx="6"/>
              <a:endCxn id="92" idx="1"/>
            </p:cNvCxnSpPr>
            <p:nvPr/>
          </p:nvCxnSpPr>
          <p:spPr>
            <a:xfrm>
              <a:off x="4964082" y="2922571"/>
              <a:ext cx="1132822" cy="256628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91" idx="1"/>
              <a:endCxn id="90" idx="5"/>
            </p:cNvCxnSpPr>
            <p:nvPr/>
          </p:nvCxnSpPr>
          <p:spPr>
            <a:xfrm flipH="1" flipV="1">
              <a:off x="5514608" y="2478250"/>
              <a:ext cx="216613" cy="182289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92" idx="0"/>
              <a:endCxn id="91" idx="5"/>
            </p:cNvCxnSpPr>
            <p:nvPr/>
          </p:nvCxnSpPr>
          <p:spPr>
            <a:xfrm flipH="1" flipV="1">
              <a:off x="5924400" y="2853718"/>
              <a:ext cx="269094" cy="285473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3492906" y="2925118"/>
              <a:ext cx="273195" cy="273195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3727364" y="3562133"/>
              <a:ext cx="273195" cy="273195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</a:p>
          </p:txBody>
        </p:sp>
        <p:cxnSp>
          <p:nvCxnSpPr>
            <p:cNvPr id="110" name="Straight Connector 109"/>
            <p:cNvCxnSpPr>
              <a:stCxn id="89" idx="4"/>
              <a:endCxn id="109" idx="0"/>
            </p:cNvCxnSpPr>
            <p:nvPr/>
          </p:nvCxnSpPr>
          <p:spPr>
            <a:xfrm flipH="1">
              <a:off x="3863962" y="2524953"/>
              <a:ext cx="560735" cy="1037180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4255165" y="4204431"/>
              <a:ext cx="273195" cy="27319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5248487" y="4197736"/>
              <a:ext cx="273195" cy="27319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5658279" y="4573204"/>
              <a:ext cx="273195" cy="27319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J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4657953" y="4738646"/>
              <a:ext cx="273195" cy="27319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116" name="Oval 115"/>
            <p:cNvSpPr/>
            <p:nvPr/>
          </p:nvSpPr>
          <p:spPr>
            <a:xfrm>
              <a:off x="2463418" y="4880478"/>
              <a:ext cx="273195" cy="273195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17" name="Oval 116"/>
            <p:cNvSpPr/>
            <p:nvPr/>
          </p:nvSpPr>
          <p:spPr>
            <a:xfrm>
              <a:off x="3059697" y="4293690"/>
              <a:ext cx="273195" cy="273195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</a:t>
              </a:r>
            </a:p>
          </p:txBody>
        </p:sp>
        <p:cxnSp>
          <p:nvCxnSpPr>
            <p:cNvPr id="118" name="Straight Connector 117"/>
            <p:cNvCxnSpPr>
              <a:stCxn id="124" idx="2"/>
              <a:endCxn id="116" idx="6"/>
            </p:cNvCxnSpPr>
            <p:nvPr/>
          </p:nvCxnSpPr>
          <p:spPr>
            <a:xfrm flipH="1">
              <a:off x="2736613" y="5014389"/>
              <a:ext cx="723359" cy="2687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12" idx="4"/>
              <a:endCxn id="115" idx="1"/>
            </p:cNvCxnSpPr>
            <p:nvPr/>
          </p:nvCxnSpPr>
          <p:spPr>
            <a:xfrm>
              <a:off x="4391763" y="4477626"/>
              <a:ext cx="306198" cy="30102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stCxn id="115" idx="7"/>
              <a:endCxn id="113" idx="3"/>
            </p:cNvCxnSpPr>
            <p:nvPr/>
          </p:nvCxnSpPr>
          <p:spPr>
            <a:xfrm flipV="1">
              <a:off x="4891140" y="4430923"/>
              <a:ext cx="397355" cy="34773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12" idx="3"/>
              <a:endCxn id="124" idx="0"/>
            </p:cNvCxnSpPr>
            <p:nvPr/>
          </p:nvCxnSpPr>
          <p:spPr>
            <a:xfrm flipH="1">
              <a:off x="3596570" y="4437618"/>
              <a:ext cx="698603" cy="44017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15" idx="6"/>
              <a:endCxn id="114" idx="2"/>
            </p:cNvCxnSpPr>
            <p:nvPr/>
          </p:nvCxnSpPr>
          <p:spPr>
            <a:xfrm flipV="1">
              <a:off x="4931148" y="4709802"/>
              <a:ext cx="727131" cy="16544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>
              <a:off x="3459972" y="4877791"/>
              <a:ext cx="273195" cy="273195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26" name="Oval 125"/>
            <p:cNvSpPr/>
            <p:nvPr/>
          </p:nvSpPr>
          <p:spPr>
            <a:xfrm>
              <a:off x="2424981" y="5398531"/>
              <a:ext cx="273195" cy="273195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3694430" y="5514806"/>
              <a:ext cx="273195" cy="273195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</a:p>
          </p:txBody>
        </p:sp>
        <p:cxnSp>
          <p:nvCxnSpPr>
            <p:cNvPr id="128" name="Straight Connector 127"/>
            <p:cNvCxnSpPr>
              <a:stCxn id="127" idx="2"/>
              <a:endCxn id="126" idx="6"/>
            </p:cNvCxnSpPr>
            <p:nvPr/>
          </p:nvCxnSpPr>
          <p:spPr>
            <a:xfrm flipH="1" flipV="1">
              <a:off x="2698176" y="5535129"/>
              <a:ext cx="996254" cy="116275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27" idx="7"/>
              <a:endCxn id="115" idx="3"/>
            </p:cNvCxnSpPr>
            <p:nvPr/>
          </p:nvCxnSpPr>
          <p:spPr>
            <a:xfrm flipV="1">
              <a:off x="3927617" y="4971833"/>
              <a:ext cx="770344" cy="58298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08" idx="6"/>
              <a:endCxn id="107" idx="1"/>
            </p:cNvCxnSpPr>
            <p:nvPr/>
          </p:nvCxnSpPr>
          <p:spPr>
            <a:xfrm>
              <a:off x="1883989" y="2633340"/>
              <a:ext cx="1648925" cy="331786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108" idx="6"/>
              <a:endCxn id="94" idx="2"/>
            </p:cNvCxnSpPr>
            <p:nvPr/>
          </p:nvCxnSpPr>
          <p:spPr>
            <a:xfrm>
              <a:off x="1883989" y="2633340"/>
              <a:ext cx="612363" cy="431063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1610794" y="2496742"/>
              <a:ext cx="273195" cy="273195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1587441" y="4958433"/>
              <a:ext cx="273195" cy="273195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2082" y="5915608"/>
                <a:ext cx="27968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pl-PL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82" y="5915608"/>
                <a:ext cx="2796856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stCxn id="108" idx="6"/>
            <a:endCxn id="95" idx="2"/>
          </p:cNvCxnSpPr>
          <p:nvPr/>
        </p:nvCxnSpPr>
        <p:spPr>
          <a:xfrm flipV="1">
            <a:off x="918408" y="2181690"/>
            <a:ext cx="1208642" cy="15572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108" idx="6"/>
            <a:endCxn id="107" idx="1"/>
          </p:cNvCxnSpPr>
          <p:nvPr/>
        </p:nvCxnSpPr>
        <p:spPr>
          <a:xfrm>
            <a:off x="918408" y="2337415"/>
            <a:ext cx="1648925" cy="33178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108" idx="6"/>
            <a:endCxn id="94" idx="2"/>
          </p:cNvCxnSpPr>
          <p:nvPr/>
        </p:nvCxnSpPr>
        <p:spPr>
          <a:xfrm>
            <a:off x="918408" y="2337415"/>
            <a:ext cx="612363" cy="43106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17" idx="3"/>
            <a:endCxn id="116" idx="7"/>
          </p:cNvCxnSpPr>
          <p:nvPr/>
        </p:nvCxnSpPr>
        <p:spPr>
          <a:xfrm flipH="1">
            <a:off x="1731024" y="4230952"/>
            <a:ext cx="403100" cy="39360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16" idx="2"/>
            <a:endCxn id="125" idx="6"/>
          </p:cNvCxnSpPr>
          <p:nvPr/>
        </p:nvCxnSpPr>
        <p:spPr>
          <a:xfrm flipH="1">
            <a:off x="895055" y="4721151"/>
            <a:ext cx="602782" cy="7795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25" idx="6"/>
            <a:endCxn id="127" idx="1"/>
          </p:cNvCxnSpPr>
          <p:nvPr/>
        </p:nvCxnSpPr>
        <p:spPr>
          <a:xfrm>
            <a:off x="895055" y="4799106"/>
            <a:ext cx="1873802" cy="45978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125" idx="6"/>
            <a:endCxn id="126" idx="1"/>
          </p:cNvCxnSpPr>
          <p:nvPr/>
        </p:nvCxnSpPr>
        <p:spPr>
          <a:xfrm>
            <a:off x="895055" y="4799106"/>
            <a:ext cx="604353" cy="343508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3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6" grpId="0"/>
      <p:bldP spid="67" grpId="0"/>
      <p:bldP spid="68" grpId="0"/>
      <p:bldP spid="69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271"/>
          <p:cNvGrpSpPr/>
          <p:nvPr/>
        </p:nvGrpSpPr>
        <p:grpSpPr>
          <a:xfrm>
            <a:off x="147428" y="1087582"/>
            <a:ext cx="5004154" cy="1955933"/>
            <a:chOff x="338595" y="4331109"/>
            <a:chExt cx="5420714" cy="2122524"/>
          </a:xfrm>
        </p:grpSpPr>
        <p:sp>
          <p:nvSpPr>
            <p:cNvPr id="273" name="Rounded Rectangle 272"/>
            <p:cNvSpPr/>
            <p:nvPr/>
          </p:nvSpPr>
          <p:spPr>
            <a:xfrm>
              <a:off x="338595" y="4376857"/>
              <a:ext cx="5420714" cy="2076776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 w="381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413231" y="4331109"/>
              <a:ext cx="1396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Facebook</a:t>
              </a:r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157126" y="3187521"/>
            <a:ext cx="5004154" cy="1853171"/>
            <a:chOff x="338595" y="4376857"/>
            <a:chExt cx="5420714" cy="2076776"/>
          </a:xfrm>
        </p:grpSpPr>
        <p:sp>
          <p:nvSpPr>
            <p:cNvPr id="269" name="Rounded Rectangle 268"/>
            <p:cNvSpPr/>
            <p:nvPr/>
          </p:nvSpPr>
          <p:spPr>
            <a:xfrm>
              <a:off x="338595" y="4376857"/>
              <a:ext cx="5420714" cy="2076776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414420" y="5944494"/>
              <a:ext cx="888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Email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in multilayer networks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Hiding in multilayer networks</a:t>
            </a:r>
            <a:r>
              <a:rPr lang="en-US" sz="1400" dirty="0"/>
              <a:t>. </a:t>
            </a:r>
            <a:r>
              <a:rPr lang="en-US" sz="1400" b="1" dirty="0"/>
              <a:t>AAAI</a:t>
            </a:r>
            <a:r>
              <a:rPr lang="en-US" sz="1400" dirty="0"/>
              <a:t> (2020)</a:t>
            </a:r>
          </a:p>
        </p:txBody>
      </p:sp>
      <p:cxnSp>
        <p:nvCxnSpPr>
          <p:cNvPr id="10" name="Straight Connector 9"/>
          <p:cNvCxnSpPr>
            <a:stCxn id="20" idx="1"/>
            <a:endCxn id="22" idx="5"/>
          </p:cNvCxnSpPr>
          <p:nvPr/>
        </p:nvCxnSpPr>
        <p:spPr>
          <a:xfrm flipH="1" flipV="1">
            <a:off x="2025583" y="1686502"/>
            <a:ext cx="1405077" cy="251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20" idx="2"/>
            <a:endCxn id="41" idx="7"/>
          </p:cNvCxnSpPr>
          <p:nvPr/>
        </p:nvCxnSpPr>
        <p:spPr>
          <a:xfrm flipH="1">
            <a:off x="2425858" y="2034869"/>
            <a:ext cx="964794" cy="42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987864" y="1364056"/>
            <a:ext cx="273195" cy="2731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981186" y="1357361"/>
            <a:ext cx="273195" cy="2731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5" name="Oval 14"/>
          <p:cNvSpPr/>
          <p:nvPr/>
        </p:nvSpPr>
        <p:spPr>
          <a:xfrm>
            <a:off x="4390978" y="1732829"/>
            <a:ext cx="273195" cy="2731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6" name="Oval 15"/>
          <p:cNvSpPr/>
          <p:nvPr/>
        </p:nvSpPr>
        <p:spPr>
          <a:xfrm>
            <a:off x="4756661" y="2251489"/>
            <a:ext cx="273195" cy="2731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Oval 19"/>
          <p:cNvSpPr/>
          <p:nvPr/>
        </p:nvSpPr>
        <p:spPr>
          <a:xfrm>
            <a:off x="3390652" y="1898271"/>
            <a:ext cx="273195" cy="2731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Oval 20"/>
          <p:cNvSpPr/>
          <p:nvPr/>
        </p:nvSpPr>
        <p:spPr>
          <a:xfrm>
            <a:off x="1196117" y="2040103"/>
            <a:ext cx="273195" cy="27319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1792396" y="1453315"/>
            <a:ext cx="273195" cy="27319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23" name="Straight Connector 22"/>
          <p:cNvCxnSpPr>
            <a:stCxn id="41" idx="2"/>
            <a:endCxn id="21" idx="6"/>
          </p:cNvCxnSpPr>
          <p:nvPr/>
        </p:nvCxnSpPr>
        <p:spPr>
          <a:xfrm flipH="1">
            <a:off x="1469312" y="2174014"/>
            <a:ext cx="723359" cy="26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1" idx="7"/>
            <a:endCxn id="22" idx="3"/>
          </p:cNvCxnSpPr>
          <p:nvPr/>
        </p:nvCxnSpPr>
        <p:spPr>
          <a:xfrm flipV="1">
            <a:off x="1429304" y="1686502"/>
            <a:ext cx="403100" cy="3936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41" idx="1"/>
            <a:endCxn id="22" idx="4"/>
          </p:cNvCxnSpPr>
          <p:nvPr/>
        </p:nvCxnSpPr>
        <p:spPr>
          <a:xfrm flipH="1" flipV="1">
            <a:off x="1928994" y="1726510"/>
            <a:ext cx="303685" cy="35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 flipV="1">
            <a:off x="3261059" y="1493959"/>
            <a:ext cx="720127" cy="66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7"/>
            <a:endCxn id="14" idx="3"/>
          </p:cNvCxnSpPr>
          <p:nvPr/>
        </p:nvCxnSpPr>
        <p:spPr>
          <a:xfrm flipV="1">
            <a:off x="3623839" y="1590548"/>
            <a:ext cx="397355" cy="3477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2" idx="7"/>
            <a:endCxn id="12" idx="2"/>
          </p:cNvCxnSpPr>
          <p:nvPr/>
        </p:nvCxnSpPr>
        <p:spPr>
          <a:xfrm>
            <a:off x="2025583" y="1493323"/>
            <a:ext cx="962281" cy="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0" idx="6"/>
            <a:endCxn id="16" idx="1"/>
          </p:cNvCxnSpPr>
          <p:nvPr/>
        </p:nvCxnSpPr>
        <p:spPr>
          <a:xfrm>
            <a:off x="3663847" y="2034869"/>
            <a:ext cx="1132822" cy="2566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2"/>
            <a:endCxn id="41" idx="6"/>
          </p:cNvCxnSpPr>
          <p:nvPr/>
        </p:nvCxnSpPr>
        <p:spPr>
          <a:xfrm flipH="1" flipV="1">
            <a:off x="2465866" y="2174014"/>
            <a:ext cx="2290795" cy="2140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5" idx="1"/>
            <a:endCxn id="14" idx="5"/>
          </p:cNvCxnSpPr>
          <p:nvPr/>
        </p:nvCxnSpPr>
        <p:spPr>
          <a:xfrm flipH="1" flipV="1">
            <a:off x="4214373" y="1590548"/>
            <a:ext cx="216613" cy="1822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6" idx="0"/>
            <a:endCxn id="15" idx="5"/>
          </p:cNvCxnSpPr>
          <p:nvPr/>
        </p:nvCxnSpPr>
        <p:spPr>
          <a:xfrm flipH="1" flipV="1">
            <a:off x="4624165" y="1966016"/>
            <a:ext cx="269094" cy="2854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2" idx="6"/>
            <a:endCxn id="15" idx="2"/>
          </p:cNvCxnSpPr>
          <p:nvPr/>
        </p:nvCxnSpPr>
        <p:spPr>
          <a:xfrm>
            <a:off x="2065591" y="1589913"/>
            <a:ext cx="2325387" cy="2795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2192671" y="2037416"/>
            <a:ext cx="273195" cy="27319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1" name="Oval 50"/>
          <p:cNvSpPr/>
          <p:nvPr/>
        </p:nvSpPr>
        <p:spPr>
          <a:xfrm>
            <a:off x="310559" y="1609040"/>
            <a:ext cx="273195" cy="273195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</a:t>
            </a:r>
            <a:endParaRPr lang="en-US" sz="1200" b="1" dirty="0"/>
          </a:p>
        </p:txBody>
      </p:sp>
      <p:sp>
        <p:nvSpPr>
          <p:cNvPr id="96" name="Oval 95"/>
          <p:cNvSpPr/>
          <p:nvPr/>
        </p:nvSpPr>
        <p:spPr>
          <a:xfrm>
            <a:off x="2427129" y="2674431"/>
            <a:ext cx="273195" cy="27319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172" name="Straight Connector 171"/>
          <p:cNvCxnSpPr>
            <a:stCxn id="12" idx="4"/>
            <a:endCxn id="96" idx="0"/>
          </p:cNvCxnSpPr>
          <p:nvPr/>
        </p:nvCxnSpPr>
        <p:spPr>
          <a:xfrm flipH="1">
            <a:off x="2563727" y="1637251"/>
            <a:ext cx="560735" cy="10371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stCxn id="181" idx="2"/>
            <a:endCxn id="195" idx="7"/>
          </p:cNvCxnSpPr>
          <p:nvPr/>
        </p:nvCxnSpPr>
        <p:spPr>
          <a:xfrm flipH="1">
            <a:off x="2392924" y="3987542"/>
            <a:ext cx="964794" cy="42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54930" y="3316729"/>
            <a:ext cx="273195" cy="2731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8" name="Oval 177"/>
          <p:cNvSpPr/>
          <p:nvPr/>
        </p:nvSpPr>
        <p:spPr>
          <a:xfrm>
            <a:off x="3948252" y="3310034"/>
            <a:ext cx="273195" cy="2731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79" name="Oval 178"/>
          <p:cNvSpPr/>
          <p:nvPr/>
        </p:nvSpPr>
        <p:spPr>
          <a:xfrm>
            <a:off x="4358044" y="3685502"/>
            <a:ext cx="273195" cy="2731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181" name="Oval 180"/>
          <p:cNvSpPr/>
          <p:nvPr/>
        </p:nvSpPr>
        <p:spPr>
          <a:xfrm>
            <a:off x="3357718" y="3850944"/>
            <a:ext cx="273195" cy="27319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82" name="Oval 181"/>
          <p:cNvSpPr/>
          <p:nvPr/>
        </p:nvSpPr>
        <p:spPr>
          <a:xfrm>
            <a:off x="1163183" y="3992776"/>
            <a:ext cx="273195" cy="27319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3" name="Oval 182"/>
          <p:cNvSpPr/>
          <p:nvPr/>
        </p:nvSpPr>
        <p:spPr>
          <a:xfrm>
            <a:off x="1759462" y="3405988"/>
            <a:ext cx="273195" cy="27319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184" name="Straight Connector 183"/>
          <p:cNvCxnSpPr>
            <a:stCxn id="195" idx="2"/>
            <a:endCxn id="182" idx="6"/>
          </p:cNvCxnSpPr>
          <p:nvPr/>
        </p:nvCxnSpPr>
        <p:spPr>
          <a:xfrm flipH="1">
            <a:off x="1436378" y="4126687"/>
            <a:ext cx="723359" cy="26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77" idx="4"/>
            <a:endCxn id="181" idx="1"/>
          </p:cNvCxnSpPr>
          <p:nvPr/>
        </p:nvCxnSpPr>
        <p:spPr>
          <a:xfrm>
            <a:off x="3091528" y="3589924"/>
            <a:ext cx="306198" cy="3010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81" idx="7"/>
            <a:endCxn id="178" idx="3"/>
          </p:cNvCxnSpPr>
          <p:nvPr/>
        </p:nvCxnSpPr>
        <p:spPr>
          <a:xfrm flipV="1">
            <a:off x="3590905" y="3543221"/>
            <a:ext cx="397355" cy="3477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83" idx="7"/>
            <a:endCxn id="177" idx="2"/>
          </p:cNvCxnSpPr>
          <p:nvPr/>
        </p:nvCxnSpPr>
        <p:spPr>
          <a:xfrm>
            <a:off x="1992649" y="3445996"/>
            <a:ext cx="962281" cy="7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stCxn id="177" idx="3"/>
            <a:endCxn id="195" idx="0"/>
          </p:cNvCxnSpPr>
          <p:nvPr/>
        </p:nvCxnSpPr>
        <p:spPr>
          <a:xfrm flipH="1">
            <a:off x="2296335" y="3549916"/>
            <a:ext cx="698603" cy="4401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181" idx="6"/>
            <a:endCxn id="179" idx="2"/>
          </p:cNvCxnSpPr>
          <p:nvPr/>
        </p:nvCxnSpPr>
        <p:spPr>
          <a:xfrm flipV="1">
            <a:off x="3630913" y="3822100"/>
            <a:ext cx="727131" cy="1654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Oval 194"/>
          <p:cNvSpPr/>
          <p:nvPr/>
        </p:nvSpPr>
        <p:spPr>
          <a:xfrm>
            <a:off x="2159737" y="3990089"/>
            <a:ext cx="273195" cy="27319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96" name="Oval 195"/>
          <p:cNvSpPr/>
          <p:nvPr/>
        </p:nvSpPr>
        <p:spPr>
          <a:xfrm>
            <a:off x="287206" y="4070731"/>
            <a:ext cx="273195" cy="273195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</a:t>
            </a:r>
            <a:endParaRPr lang="en-US" sz="1200" b="1" dirty="0"/>
          </a:p>
        </p:txBody>
      </p:sp>
      <p:sp>
        <p:nvSpPr>
          <p:cNvPr id="197" name="Oval 196"/>
          <p:cNvSpPr/>
          <p:nvPr/>
        </p:nvSpPr>
        <p:spPr>
          <a:xfrm>
            <a:off x="1124746" y="4510829"/>
            <a:ext cx="273195" cy="27319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98" name="Oval 197"/>
          <p:cNvSpPr/>
          <p:nvPr/>
        </p:nvSpPr>
        <p:spPr>
          <a:xfrm>
            <a:off x="2394195" y="4627104"/>
            <a:ext cx="273195" cy="273195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199" name="Straight Connector 198"/>
          <p:cNvCxnSpPr>
            <a:stCxn id="198" idx="2"/>
            <a:endCxn id="197" idx="6"/>
          </p:cNvCxnSpPr>
          <p:nvPr/>
        </p:nvCxnSpPr>
        <p:spPr>
          <a:xfrm flipH="1" flipV="1">
            <a:off x="1397941" y="4647427"/>
            <a:ext cx="996254" cy="1162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198" idx="7"/>
            <a:endCxn id="181" idx="3"/>
          </p:cNvCxnSpPr>
          <p:nvPr/>
        </p:nvCxnSpPr>
        <p:spPr>
          <a:xfrm flipV="1">
            <a:off x="2627382" y="4084131"/>
            <a:ext cx="770344" cy="5829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>
            <a:stCxn id="196" idx="0"/>
            <a:endCxn id="51" idx="4"/>
          </p:cNvCxnSpPr>
          <p:nvPr/>
        </p:nvCxnSpPr>
        <p:spPr>
          <a:xfrm flipV="1">
            <a:off x="423804" y="1882235"/>
            <a:ext cx="23353" cy="218849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82" idx="0"/>
            <a:endCxn id="21" idx="4"/>
          </p:cNvCxnSpPr>
          <p:nvPr/>
        </p:nvCxnSpPr>
        <p:spPr>
          <a:xfrm flipV="1">
            <a:off x="1299781" y="2313298"/>
            <a:ext cx="32934" cy="167947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183" idx="0"/>
            <a:endCxn id="22" idx="4"/>
          </p:cNvCxnSpPr>
          <p:nvPr/>
        </p:nvCxnSpPr>
        <p:spPr>
          <a:xfrm flipV="1">
            <a:off x="1896060" y="1726510"/>
            <a:ext cx="32934" cy="167947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>
            <a:stCxn id="195" idx="0"/>
            <a:endCxn id="41" idx="4"/>
          </p:cNvCxnSpPr>
          <p:nvPr/>
        </p:nvCxnSpPr>
        <p:spPr>
          <a:xfrm flipV="1">
            <a:off x="2296335" y="2310611"/>
            <a:ext cx="32934" cy="167947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198" idx="0"/>
            <a:endCxn id="96" idx="4"/>
          </p:cNvCxnSpPr>
          <p:nvPr/>
        </p:nvCxnSpPr>
        <p:spPr>
          <a:xfrm flipV="1">
            <a:off x="2530793" y="2947626"/>
            <a:ext cx="32934" cy="167947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177" idx="0"/>
            <a:endCxn id="12" idx="4"/>
          </p:cNvCxnSpPr>
          <p:nvPr/>
        </p:nvCxnSpPr>
        <p:spPr>
          <a:xfrm flipV="1">
            <a:off x="3091528" y="1637251"/>
            <a:ext cx="32934" cy="167947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81" idx="0"/>
            <a:endCxn id="20" idx="4"/>
          </p:cNvCxnSpPr>
          <p:nvPr/>
        </p:nvCxnSpPr>
        <p:spPr>
          <a:xfrm flipV="1">
            <a:off x="3494316" y="2171466"/>
            <a:ext cx="32934" cy="167947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stCxn id="178" idx="0"/>
            <a:endCxn id="14" idx="4"/>
          </p:cNvCxnSpPr>
          <p:nvPr/>
        </p:nvCxnSpPr>
        <p:spPr>
          <a:xfrm flipV="1">
            <a:off x="4084850" y="1630556"/>
            <a:ext cx="32934" cy="167947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>
            <a:stCxn id="179" idx="0"/>
            <a:endCxn id="15" idx="4"/>
          </p:cNvCxnSpPr>
          <p:nvPr/>
        </p:nvCxnSpPr>
        <p:spPr>
          <a:xfrm flipV="1">
            <a:off x="4494642" y="2006024"/>
            <a:ext cx="32934" cy="167947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9" name="Group 298"/>
          <p:cNvGrpSpPr/>
          <p:nvPr/>
        </p:nvGrpSpPr>
        <p:grpSpPr>
          <a:xfrm>
            <a:off x="1007810" y="5193509"/>
            <a:ext cx="3332768" cy="970598"/>
            <a:chOff x="6979920" y="3341648"/>
            <a:chExt cx="3332768" cy="970598"/>
          </a:xfrm>
        </p:grpSpPr>
        <p:sp>
          <p:nvSpPr>
            <p:cNvPr id="290" name="TextBox 289"/>
            <p:cNvSpPr txBox="1"/>
            <p:nvPr/>
          </p:nvSpPr>
          <p:spPr>
            <a:xfrm>
              <a:off x="7816819" y="3758248"/>
              <a:ext cx="243130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Nodes that evader wants to maintain contact with</a:t>
              </a:r>
              <a:endParaRPr lang="en-US" b="1" dirty="0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6979920" y="3341648"/>
              <a:ext cx="3331772" cy="97059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7816819" y="3379425"/>
              <a:ext cx="249586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The evader</a:t>
              </a:r>
              <a:endParaRPr lang="en-US" b="1" dirty="0"/>
            </a:p>
          </p:txBody>
        </p:sp>
        <p:sp>
          <p:nvSpPr>
            <p:cNvPr id="297" name="Oval 296"/>
            <p:cNvSpPr/>
            <p:nvPr/>
          </p:nvSpPr>
          <p:spPr>
            <a:xfrm>
              <a:off x="7175194" y="3393507"/>
              <a:ext cx="273195" cy="273195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A</a:t>
              </a:r>
              <a:endParaRPr lang="en-US" sz="1200" b="1" dirty="0"/>
            </a:p>
          </p:txBody>
        </p:sp>
        <p:sp>
          <p:nvSpPr>
            <p:cNvPr id="298" name="Oval 297"/>
            <p:cNvSpPr/>
            <p:nvPr/>
          </p:nvSpPr>
          <p:spPr>
            <a:xfrm>
              <a:off x="7175194" y="3867871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X</a:t>
              </a:r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5263138" y="1854324"/>
            <a:ext cx="1706621" cy="2327139"/>
            <a:chOff x="4649458" y="1971500"/>
            <a:chExt cx="1655411" cy="2327139"/>
          </a:xfrm>
          <a:solidFill>
            <a:srgbClr val="7030A0"/>
          </a:solidFill>
        </p:grpSpPr>
        <p:sp>
          <p:nvSpPr>
            <p:cNvPr id="301" name="Right Arrow 300"/>
            <p:cNvSpPr/>
            <p:nvPr/>
          </p:nvSpPr>
          <p:spPr>
            <a:xfrm>
              <a:off x="4649458" y="1971500"/>
              <a:ext cx="1655411" cy="2327139"/>
            </a:xfrm>
            <a:prstGeom prst="rightArrow">
              <a:avLst>
                <a:gd name="adj1" fmla="val 64011"/>
                <a:gd name="adj2" fmla="val 35051"/>
              </a:avLst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4782906" y="2488755"/>
              <a:ext cx="1157324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Choose the layer of contact for each node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8" name="Group 457"/>
          <p:cNvGrpSpPr/>
          <p:nvPr/>
        </p:nvGrpSpPr>
        <p:grpSpPr>
          <a:xfrm>
            <a:off x="7061919" y="1087582"/>
            <a:ext cx="5013852" cy="3953110"/>
            <a:chOff x="7061919" y="1087582"/>
            <a:chExt cx="5013852" cy="3953110"/>
          </a:xfrm>
        </p:grpSpPr>
        <p:grpSp>
          <p:nvGrpSpPr>
            <p:cNvPr id="303" name="Group 302"/>
            <p:cNvGrpSpPr/>
            <p:nvPr/>
          </p:nvGrpSpPr>
          <p:grpSpPr>
            <a:xfrm>
              <a:off x="7061919" y="1087582"/>
              <a:ext cx="5004154" cy="1955933"/>
              <a:chOff x="338595" y="4331109"/>
              <a:chExt cx="5420714" cy="2122524"/>
            </a:xfrm>
          </p:grpSpPr>
          <p:sp>
            <p:nvSpPr>
              <p:cNvPr id="304" name="Rounded Rectangle 303"/>
              <p:cNvSpPr/>
              <p:nvPr/>
            </p:nvSpPr>
            <p:spPr>
              <a:xfrm>
                <a:off x="338595" y="4376857"/>
                <a:ext cx="5420714" cy="2076776"/>
              </a:xfrm>
              <a:prstGeom prst="roundRect">
                <a:avLst/>
              </a:prstGeom>
              <a:solidFill>
                <a:srgbClr val="0070C0">
                  <a:alpha val="10000"/>
                </a:srgbClr>
              </a:solidFill>
              <a:ln w="3810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TextBox 304"/>
              <p:cNvSpPr txBox="1"/>
              <p:nvPr/>
            </p:nvSpPr>
            <p:spPr>
              <a:xfrm>
                <a:off x="413231" y="4331109"/>
                <a:ext cx="1396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Facebook</a:t>
                </a:r>
              </a:p>
            </p:txBody>
          </p:sp>
        </p:grpSp>
        <p:grpSp>
          <p:nvGrpSpPr>
            <p:cNvPr id="306" name="Group 305"/>
            <p:cNvGrpSpPr/>
            <p:nvPr/>
          </p:nvGrpSpPr>
          <p:grpSpPr>
            <a:xfrm>
              <a:off x="7071617" y="3187521"/>
              <a:ext cx="5004154" cy="1853171"/>
              <a:chOff x="338595" y="4376857"/>
              <a:chExt cx="5420714" cy="2076776"/>
            </a:xfrm>
          </p:grpSpPr>
          <p:sp>
            <p:nvSpPr>
              <p:cNvPr id="307" name="Rounded Rectangle 306"/>
              <p:cNvSpPr/>
              <p:nvPr/>
            </p:nvSpPr>
            <p:spPr>
              <a:xfrm>
                <a:off x="338595" y="4376857"/>
                <a:ext cx="5420714" cy="2076776"/>
              </a:xfrm>
              <a:prstGeom prst="roundRect">
                <a:avLst/>
              </a:prstGeom>
              <a:solidFill>
                <a:srgbClr val="FF0000">
                  <a:alpha val="10000"/>
                </a:srgbClr>
              </a:solidFill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TextBox 307"/>
              <p:cNvSpPr txBox="1"/>
              <p:nvPr/>
            </p:nvSpPr>
            <p:spPr>
              <a:xfrm>
                <a:off x="414420" y="5944494"/>
                <a:ext cx="888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Email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82" name="Straight Connector 381"/>
            <p:cNvCxnSpPr>
              <a:stCxn id="347" idx="6"/>
              <a:endCxn id="348" idx="1"/>
            </p:cNvCxnSpPr>
            <p:nvPr/>
          </p:nvCxnSpPr>
          <p:spPr>
            <a:xfrm>
              <a:off x="7474892" y="4207329"/>
              <a:ext cx="604353" cy="34350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>
              <a:stCxn id="347" idx="6"/>
              <a:endCxn id="349" idx="1"/>
            </p:cNvCxnSpPr>
            <p:nvPr/>
          </p:nvCxnSpPr>
          <p:spPr>
            <a:xfrm>
              <a:off x="7474892" y="4207329"/>
              <a:ext cx="1873802" cy="45978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>
              <a:stCxn id="317" idx="2"/>
              <a:endCxn id="330" idx="6"/>
            </p:cNvCxnSpPr>
            <p:nvPr/>
          </p:nvCxnSpPr>
          <p:spPr>
            <a:xfrm flipH="1">
              <a:off x="7498245" y="1589913"/>
              <a:ext cx="1208642" cy="1557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>
              <a:stCxn id="315" idx="1"/>
              <a:endCxn id="317" idx="5"/>
            </p:cNvCxnSpPr>
            <p:nvPr/>
          </p:nvCxnSpPr>
          <p:spPr>
            <a:xfrm flipH="1" flipV="1">
              <a:off x="8940074" y="1686502"/>
              <a:ext cx="1405077" cy="2517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>
              <a:stCxn id="315" idx="2"/>
              <a:endCxn id="329" idx="7"/>
            </p:cNvCxnSpPr>
            <p:nvPr/>
          </p:nvCxnSpPr>
          <p:spPr>
            <a:xfrm flipH="1">
              <a:off x="9340349" y="2034869"/>
              <a:ext cx="964794" cy="4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Oval 310"/>
            <p:cNvSpPr/>
            <p:nvPr/>
          </p:nvSpPr>
          <p:spPr>
            <a:xfrm>
              <a:off x="9902355" y="1364056"/>
              <a:ext cx="273195" cy="2731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12" name="Oval 311"/>
            <p:cNvSpPr/>
            <p:nvPr/>
          </p:nvSpPr>
          <p:spPr>
            <a:xfrm>
              <a:off x="10895677" y="1357361"/>
              <a:ext cx="273195" cy="2731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313" name="Oval 312"/>
            <p:cNvSpPr/>
            <p:nvPr/>
          </p:nvSpPr>
          <p:spPr>
            <a:xfrm>
              <a:off x="11305469" y="1732829"/>
              <a:ext cx="273195" cy="2731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314" name="Oval 313"/>
            <p:cNvSpPr/>
            <p:nvPr/>
          </p:nvSpPr>
          <p:spPr>
            <a:xfrm>
              <a:off x="11671152" y="2251489"/>
              <a:ext cx="273195" cy="2731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K</a:t>
              </a:r>
            </a:p>
          </p:txBody>
        </p:sp>
        <p:sp>
          <p:nvSpPr>
            <p:cNvPr id="315" name="Oval 314"/>
            <p:cNvSpPr/>
            <p:nvPr/>
          </p:nvSpPr>
          <p:spPr>
            <a:xfrm>
              <a:off x="10305143" y="1898271"/>
              <a:ext cx="273195" cy="2731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316" name="Oval 315"/>
            <p:cNvSpPr/>
            <p:nvPr/>
          </p:nvSpPr>
          <p:spPr>
            <a:xfrm>
              <a:off x="8110608" y="2040103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17" name="Oval 316"/>
            <p:cNvSpPr/>
            <p:nvPr/>
          </p:nvSpPr>
          <p:spPr>
            <a:xfrm>
              <a:off x="8706887" y="1453315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</a:t>
              </a:r>
            </a:p>
          </p:txBody>
        </p:sp>
        <p:cxnSp>
          <p:nvCxnSpPr>
            <p:cNvPr id="318" name="Straight Connector 317"/>
            <p:cNvCxnSpPr>
              <a:stCxn id="329" idx="2"/>
              <a:endCxn id="316" idx="6"/>
            </p:cNvCxnSpPr>
            <p:nvPr/>
          </p:nvCxnSpPr>
          <p:spPr>
            <a:xfrm flipH="1">
              <a:off x="8383803" y="2174014"/>
              <a:ext cx="723359" cy="26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stCxn id="316" idx="7"/>
              <a:endCxn id="317" idx="3"/>
            </p:cNvCxnSpPr>
            <p:nvPr/>
          </p:nvCxnSpPr>
          <p:spPr>
            <a:xfrm flipV="1">
              <a:off x="8343795" y="1686502"/>
              <a:ext cx="403100" cy="3936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>
              <a:stCxn id="329" idx="1"/>
              <a:endCxn id="317" idx="4"/>
            </p:cNvCxnSpPr>
            <p:nvPr/>
          </p:nvCxnSpPr>
          <p:spPr>
            <a:xfrm flipH="1" flipV="1">
              <a:off x="8843485" y="1726510"/>
              <a:ext cx="303685" cy="3509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>
              <a:stCxn id="311" idx="6"/>
              <a:endCxn id="312" idx="2"/>
            </p:cNvCxnSpPr>
            <p:nvPr/>
          </p:nvCxnSpPr>
          <p:spPr>
            <a:xfrm flipV="1">
              <a:off x="10175550" y="1493959"/>
              <a:ext cx="720127" cy="66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>
              <a:stCxn id="315" idx="7"/>
              <a:endCxn id="312" idx="3"/>
            </p:cNvCxnSpPr>
            <p:nvPr/>
          </p:nvCxnSpPr>
          <p:spPr>
            <a:xfrm flipV="1">
              <a:off x="10538330" y="1590548"/>
              <a:ext cx="397355" cy="3477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>
              <a:stCxn id="317" idx="7"/>
              <a:endCxn id="311" idx="2"/>
            </p:cNvCxnSpPr>
            <p:nvPr/>
          </p:nvCxnSpPr>
          <p:spPr>
            <a:xfrm>
              <a:off x="8940074" y="1493323"/>
              <a:ext cx="962281" cy="73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>
              <a:stCxn id="315" idx="6"/>
              <a:endCxn id="314" idx="1"/>
            </p:cNvCxnSpPr>
            <p:nvPr/>
          </p:nvCxnSpPr>
          <p:spPr>
            <a:xfrm>
              <a:off x="10578338" y="2034869"/>
              <a:ext cx="1132822" cy="2566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stCxn id="314" idx="2"/>
              <a:endCxn id="329" idx="6"/>
            </p:cNvCxnSpPr>
            <p:nvPr/>
          </p:nvCxnSpPr>
          <p:spPr>
            <a:xfrm flipH="1" flipV="1">
              <a:off x="9380357" y="2174014"/>
              <a:ext cx="2290795" cy="2140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>
              <a:stCxn id="313" idx="1"/>
              <a:endCxn id="312" idx="5"/>
            </p:cNvCxnSpPr>
            <p:nvPr/>
          </p:nvCxnSpPr>
          <p:spPr>
            <a:xfrm flipH="1" flipV="1">
              <a:off x="11128864" y="1590548"/>
              <a:ext cx="216613" cy="1822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>
              <a:stCxn id="314" idx="0"/>
              <a:endCxn id="313" idx="5"/>
            </p:cNvCxnSpPr>
            <p:nvPr/>
          </p:nvCxnSpPr>
          <p:spPr>
            <a:xfrm flipH="1" flipV="1">
              <a:off x="11538656" y="1966016"/>
              <a:ext cx="269094" cy="2854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>
              <a:stCxn id="317" idx="6"/>
              <a:endCxn id="313" idx="2"/>
            </p:cNvCxnSpPr>
            <p:nvPr/>
          </p:nvCxnSpPr>
          <p:spPr>
            <a:xfrm>
              <a:off x="8980082" y="1589913"/>
              <a:ext cx="2325387" cy="2795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/>
            <p:cNvSpPr/>
            <p:nvPr/>
          </p:nvSpPr>
          <p:spPr>
            <a:xfrm>
              <a:off x="9107162" y="2037416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330" name="Oval 329"/>
            <p:cNvSpPr/>
            <p:nvPr/>
          </p:nvSpPr>
          <p:spPr>
            <a:xfrm>
              <a:off x="7225050" y="1609040"/>
              <a:ext cx="273195" cy="273195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A</a:t>
              </a:r>
              <a:endParaRPr lang="en-US" sz="1200" b="1" dirty="0"/>
            </a:p>
          </p:txBody>
        </p:sp>
        <p:sp>
          <p:nvSpPr>
            <p:cNvPr id="331" name="Oval 330"/>
            <p:cNvSpPr/>
            <p:nvPr/>
          </p:nvSpPr>
          <p:spPr>
            <a:xfrm>
              <a:off x="9341620" y="2674431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</a:p>
          </p:txBody>
        </p:sp>
        <p:cxnSp>
          <p:nvCxnSpPr>
            <p:cNvPr id="332" name="Straight Connector 331"/>
            <p:cNvCxnSpPr>
              <a:stCxn id="311" idx="4"/>
              <a:endCxn id="331" idx="0"/>
            </p:cNvCxnSpPr>
            <p:nvPr/>
          </p:nvCxnSpPr>
          <p:spPr>
            <a:xfrm flipH="1">
              <a:off x="9478218" y="1637251"/>
              <a:ext cx="560735" cy="10371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>
              <a:stCxn id="337" idx="2"/>
              <a:endCxn id="346" idx="7"/>
            </p:cNvCxnSpPr>
            <p:nvPr/>
          </p:nvCxnSpPr>
          <p:spPr>
            <a:xfrm flipH="1">
              <a:off x="9307415" y="3987542"/>
              <a:ext cx="964794" cy="425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Oval 333"/>
            <p:cNvSpPr/>
            <p:nvPr/>
          </p:nvSpPr>
          <p:spPr>
            <a:xfrm>
              <a:off x="9869421" y="3316729"/>
              <a:ext cx="273195" cy="2731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35" name="Oval 334"/>
            <p:cNvSpPr/>
            <p:nvPr/>
          </p:nvSpPr>
          <p:spPr>
            <a:xfrm>
              <a:off x="10862743" y="3310034"/>
              <a:ext cx="273195" cy="2731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336" name="Oval 335"/>
            <p:cNvSpPr/>
            <p:nvPr/>
          </p:nvSpPr>
          <p:spPr>
            <a:xfrm>
              <a:off x="11272535" y="3685502"/>
              <a:ext cx="273195" cy="2731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337" name="Oval 336"/>
            <p:cNvSpPr/>
            <p:nvPr/>
          </p:nvSpPr>
          <p:spPr>
            <a:xfrm>
              <a:off x="10272209" y="3850944"/>
              <a:ext cx="273195" cy="2731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338" name="Oval 337"/>
            <p:cNvSpPr/>
            <p:nvPr/>
          </p:nvSpPr>
          <p:spPr>
            <a:xfrm>
              <a:off x="8077674" y="3992776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39" name="Oval 338"/>
            <p:cNvSpPr/>
            <p:nvPr/>
          </p:nvSpPr>
          <p:spPr>
            <a:xfrm>
              <a:off x="8673953" y="3405988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</a:t>
              </a:r>
            </a:p>
          </p:txBody>
        </p:sp>
        <p:cxnSp>
          <p:nvCxnSpPr>
            <p:cNvPr id="340" name="Straight Connector 339"/>
            <p:cNvCxnSpPr>
              <a:stCxn id="346" idx="2"/>
              <a:endCxn id="338" idx="6"/>
            </p:cNvCxnSpPr>
            <p:nvPr/>
          </p:nvCxnSpPr>
          <p:spPr>
            <a:xfrm flipH="1">
              <a:off x="8350869" y="4126687"/>
              <a:ext cx="723359" cy="26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>
              <a:stCxn id="334" idx="4"/>
              <a:endCxn id="337" idx="1"/>
            </p:cNvCxnSpPr>
            <p:nvPr/>
          </p:nvCxnSpPr>
          <p:spPr>
            <a:xfrm>
              <a:off x="10006019" y="3589924"/>
              <a:ext cx="306198" cy="301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>
              <a:stCxn id="337" idx="7"/>
              <a:endCxn id="335" idx="3"/>
            </p:cNvCxnSpPr>
            <p:nvPr/>
          </p:nvCxnSpPr>
          <p:spPr>
            <a:xfrm flipV="1">
              <a:off x="10505396" y="3543221"/>
              <a:ext cx="397355" cy="3477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>
              <a:stCxn id="339" idx="7"/>
              <a:endCxn id="334" idx="2"/>
            </p:cNvCxnSpPr>
            <p:nvPr/>
          </p:nvCxnSpPr>
          <p:spPr>
            <a:xfrm>
              <a:off x="8907140" y="3445996"/>
              <a:ext cx="962281" cy="73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>
              <a:stCxn id="334" idx="3"/>
              <a:endCxn id="346" idx="0"/>
            </p:cNvCxnSpPr>
            <p:nvPr/>
          </p:nvCxnSpPr>
          <p:spPr>
            <a:xfrm flipH="1">
              <a:off x="9210826" y="3549916"/>
              <a:ext cx="698603" cy="4401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>
              <a:stCxn id="337" idx="6"/>
              <a:endCxn id="336" idx="2"/>
            </p:cNvCxnSpPr>
            <p:nvPr/>
          </p:nvCxnSpPr>
          <p:spPr>
            <a:xfrm flipV="1">
              <a:off x="10545404" y="3822100"/>
              <a:ext cx="727131" cy="1654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Oval 345"/>
            <p:cNvSpPr/>
            <p:nvPr/>
          </p:nvSpPr>
          <p:spPr>
            <a:xfrm>
              <a:off x="9074228" y="3990089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347" name="Oval 346"/>
            <p:cNvSpPr/>
            <p:nvPr/>
          </p:nvSpPr>
          <p:spPr>
            <a:xfrm>
              <a:off x="7201697" y="4070731"/>
              <a:ext cx="273195" cy="273195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A</a:t>
              </a:r>
              <a:endParaRPr lang="en-US" sz="1200" b="1" dirty="0"/>
            </a:p>
          </p:txBody>
        </p:sp>
        <p:sp>
          <p:nvSpPr>
            <p:cNvPr id="348" name="Oval 347"/>
            <p:cNvSpPr/>
            <p:nvPr/>
          </p:nvSpPr>
          <p:spPr>
            <a:xfrm>
              <a:off x="8039237" y="4510829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49" name="Oval 348"/>
            <p:cNvSpPr/>
            <p:nvPr/>
          </p:nvSpPr>
          <p:spPr>
            <a:xfrm>
              <a:off x="9308686" y="4627104"/>
              <a:ext cx="273195" cy="273195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</a:p>
          </p:txBody>
        </p:sp>
        <p:cxnSp>
          <p:nvCxnSpPr>
            <p:cNvPr id="350" name="Straight Connector 349"/>
            <p:cNvCxnSpPr>
              <a:stCxn id="349" idx="2"/>
              <a:endCxn id="348" idx="6"/>
            </p:cNvCxnSpPr>
            <p:nvPr/>
          </p:nvCxnSpPr>
          <p:spPr>
            <a:xfrm flipH="1" flipV="1">
              <a:off x="8312432" y="4647427"/>
              <a:ext cx="996254" cy="1162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>
              <a:stCxn id="349" idx="7"/>
              <a:endCxn id="337" idx="3"/>
            </p:cNvCxnSpPr>
            <p:nvPr/>
          </p:nvCxnSpPr>
          <p:spPr>
            <a:xfrm flipV="1">
              <a:off x="9541873" y="4084131"/>
              <a:ext cx="770344" cy="5829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>
              <a:stCxn id="347" idx="0"/>
              <a:endCxn id="330" idx="4"/>
            </p:cNvCxnSpPr>
            <p:nvPr/>
          </p:nvCxnSpPr>
          <p:spPr>
            <a:xfrm flipV="1">
              <a:off x="7338295" y="1882235"/>
              <a:ext cx="23353" cy="218849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>
              <a:stCxn id="338" idx="0"/>
              <a:endCxn id="316" idx="4"/>
            </p:cNvCxnSpPr>
            <p:nvPr/>
          </p:nvCxnSpPr>
          <p:spPr>
            <a:xfrm flipV="1">
              <a:off x="8214272" y="2313298"/>
              <a:ext cx="32934" cy="167947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>
              <a:stCxn id="339" idx="0"/>
              <a:endCxn id="317" idx="4"/>
            </p:cNvCxnSpPr>
            <p:nvPr/>
          </p:nvCxnSpPr>
          <p:spPr>
            <a:xfrm flipV="1">
              <a:off x="8810551" y="1726510"/>
              <a:ext cx="32934" cy="167947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>
              <a:stCxn id="346" idx="0"/>
              <a:endCxn id="329" idx="4"/>
            </p:cNvCxnSpPr>
            <p:nvPr/>
          </p:nvCxnSpPr>
          <p:spPr>
            <a:xfrm flipV="1">
              <a:off x="9210826" y="2310611"/>
              <a:ext cx="32934" cy="167947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>
              <a:stCxn id="349" idx="0"/>
              <a:endCxn id="331" idx="4"/>
            </p:cNvCxnSpPr>
            <p:nvPr/>
          </p:nvCxnSpPr>
          <p:spPr>
            <a:xfrm flipV="1">
              <a:off x="9445284" y="2947626"/>
              <a:ext cx="32934" cy="167947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>
              <a:stCxn id="334" idx="0"/>
              <a:endCxn id="311" idx="4"/>
            </p:cNvCxnSpPr>
            <p:nvPr/>
          </p:nvCxnSpPr>
          <p:spPr>
            <a:xfrm flipV="1">
              <a:off x="10006019" y="1637251"/>
              <a:ext cx="32934" cy="167947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>
              <a:stCxn id="337" idx="0"/>
              <a:endCxn id="315" idx="4"/>
            </p:cNvCxnSpPr>
            <p:nvPr/>
          </p:nvCxnSpPr>
          <p:spPr>
            <a:xfrm flipV="1">
              <a:off x="10408807" y="2171466"/>
              <a:ext cx="32934" cy="167947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>
              <a:stCxn id="335" idx="0"/>
              <a:endCxn id="312" idx="4"/>
            </p:cNvCxnSpPr>
            <p:nvPr/>
          </p:nvCxnSpPr>
          <p:spPr>
            <a:xfrm flipV="1">
              <a:off x="10999341" y="1630556"/>
              <a:ext cx="32934" cy="167947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>
              <a:stCxn id="336" idx="0"/>
              <a:endCxn id="313" idx="4"/>
            </p:cNvCxnSpPr>
            <p:nvPr/>
          </p:nvCxnSpPr>
          <p:spPr>
            <a:xfrm flipV="1">
              <a:off x="11409133" y="2006024"/>
              <a:ext cx="32934" cy="167947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>
              <a:stCxn id="330" idx="6"/>
              <a:endCxn id="329" idx="1"/>
            </p:cNvCxnSpPr>
            <p:nvPr/>
          </p:nvCxnSpPr>
          <p:spPr>
            <a:xfrm>
              <a:off x="7498245" y="1745638"/>
              <a:ext cx="1648925" cy="33178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>
              <a:stCxn id="330" idx="6"/>
              <a:endCxn id="316" idx="2"/>
            </p:cNvCxnSpPr>
            <p:nvPr/>
          </p:nvCxnSpPr>
          <p:spPr>
            <a:xfrm>
              <a:off x="7498245" y="1745638"/>
              <a:ext cx="612363" cy="43106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1" name="Group 390"/>
          <p:cNvGrpSpPr/>
          <p:nvPr/>
        </p:nvGrpSpPr>
        <p:grpSpPr>
          <a:xfrm>
            <a:off x="7130820" y="5705838"/>
            <a:ext cx="4935253" cy="844385"/>
            <a:chOff x="7201862" y="5013184"/>
            <a:chExt cx="4192803" cy="1347294"/>
          </a:xfrm>
        </p:grpSpPr>
        <p:sp>
          <p:nvSpPr>
            <p:cNvPr id="392" name="Rectangle 391"/>
            <p:cNvSpPr/>
            <p:nvPr/>
          </p:nvSpPr>
          <p:spPr>
            <a:xfrm>
              <a:off x="7201862" y="5013184"/>
              <a:ext cx="4192803" cy="1347294"/>
            </a:xfrm>
            <a:prstGeom prst="rect">
              <a:avLst/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3" name="TextBox 392"/>
            <p:cNvSpPr txBox="1"/>
            <p:nvPr/>
          </p:nvSpPr>
          <p:spPr>
            <a:xfrm>
              <a:off x="7311312" y="5117118"/>
              <a:ext cx="3936897" cy="112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Heuristic: </a:t>
              </a:r>
              <a:r>
                <a:rPr lang="en-US" sz="2000" dirty="0">
                  <a:solidFill>
                    <a:schemeClr val="bg1"/>
                  </a:solidFill>
                </a:rPr>
                <a:t>contact with densely connected group of friends in each layer.</a:t>
              </a:r>
            </a:p>
          </p:txBody>
        </p:sp>
      </p:grpSp>
      <p:grpSp>
        <p:nvGrpSpPr>
          <p:cNvPr id="394" name="Group 393"/>
          <p:cNvGrpSpPr/>
          <p:nvPr/>
        </p:nvGrpSpPr>
        <p:grpSpPr>
          <a:xfrm>
            <a:off x="7130821" y="5127277"/>
            <a:ext cx="4935253" cy="539168"/>
            <a:chOff x="7201862" y="5013186"/>
            <a:chExt cx="4192803" cy="860292"/>
          </a:xfrm>
        </p:grpSpPr>
        <p:sp>
          <p:nvSpPr>
            <p:cNvPr id="395" name="Rectangle 394"/>
            <p:cNvSpPr/>
            <p:nvPr/>
          </p:nvSpPr>
          <p:spPr>
            <a:xfrm>
              <a:off x="7201862" y="5013186"/>
              <a:ext cx="4192803" cy="860292"/>
            </a:xfrm>
            <a:prstGeom prst="rect">
              <a:avLst/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7311312" y="5117118"/>
              <a:ext cx="3955401" cy="63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The problem is </a:t>
              </a:r>
              <a:r>
                <a:rPr lang="en-US" sz="2000" b="1" dirty="0">
                  <a:solidFill>
                    <a:srgbClr val="FF0000"/>
                  </a:solidFill>
                </a:rPr>
                <a:t>NP-complete</a:t>
              </a:r>
              <a:r>
                <a:rPr lang="en-US" sz="2000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53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Temporal networks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73076" y="932523"/>
            <a:ext cx="3458851" cy="2168710"/>
            <a:chOff x="7910804" y="1111055"/>
            <a:chExt cx="3458851" cy="2168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8640674" y="1414871"/>
                  <a:ext cx="28739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0674" y="1414871"/>
                  <a:ext cx="287396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4255" r="-29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/>
            <p:cNvCxnSpPr>
              <a:stCxn id="11" idx="3"/>
              <a:endCxn id="12" idx="7"/>
            </p:cNvCxnSpPr>
            <p:nvPr/>
          </p:nvCxnSpPr>
          <p:spPr>
            <a:xfrm flipH="1">
              <a:off x="8417615" y="1617866"/>
              <a:ext cx="1023324" cy="4190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1" idx="5"/>
              <a:endCxn id="13" idx="1"/>
            </p:cNvCxnSpPr>
            <p:nvPr/>
          </p:nvCxnSpPr>
          <p:spPr>
            <a:xfrm>
              <a:off x="9860795" y="1617866"/>
              <a:ext cx="1002049" cy="3726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5"/>
              <a:endCxn id="14" idx="1"/>
            </p:cNvCxnSpPr>
            <p:nvPr/>
          </p:nvCxnSpPr>
          <p:spPr>
            <a:xfrm>
              <a:off x="8417615" y="2456775"/>
              <a:ext cx="1023324" cy="3161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4" idx="7"/>
              <a:endCxn id="13" idx="3"/>
            </p:cNvCxnSpPr>
            <p:nvPr/>
          </p:nvCxnSpPr>
          <p:spPr>
            <a:xfrm flipV="1">
              <a:off x="9860795" y="2410383"/>
              <a:ext cx="1002049" cy="3625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/>
                <p:cNvSpPr/>
                <p:nvPr/>
              </p:nvSpPr>
              <p:spPr>
                <a:xfrm>
                  <a:off x="9353984" y="1111055"/>
                  <a:ext cx="593766" cy="593766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1" name="Oval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3984" y="1111055"/>
                  <a:ext cx="593766" cy="593766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/>
                <p:cNvSpPr/>
                <p:nvPr/>
              </p:nvSpPr>
              <p:spPr>
                <a:xfrm>
                  <a:off x="7910804" y="1949964"/>
                  <a:ext cx="593766" cy="593766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2" name="Ova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0804" y="1949964"/>
                  <a:ext cx="593766" cy="59376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/>
                <p:cNvSpPr/>
                <p:nvPr/>
              </p:nvSpPr>
              <p:spPr>
                <a:xfrm>
                  <a:off x="10775889" y="1903572"/>
                  <a:ext cx="593766" cy="593766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3" name="Oval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5889" y="1903572"/>
                  <a:ext cx="593766" cy="593766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/>
                <p:cNvSpPr/>
                <p:nvPr/>
              </p:nvSpPr>
              <p:spPr>
                <a:xfrm>
                  <a:off x="9353984" y="2685999"/>
                  <a:ext cx="593766" cy="593766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200" b="1" i="1" dirty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4" name="Oval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3984" y="2685999"/>
                  <a:ext cx="593766" cy="593766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0117238" y="1393939"/>
                  <a:ext cx="120262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a14:m>
                  <a:r>
                    <a:rPr lang="en-US" sz="2400" dirty="0"/>
                    <a:t> and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17238" y="1393939"/>
                  <a:ext cx="1202622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010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723700" y="2604283"/>
                  <a:ext cx="28739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3700" y="2604283"/>
                  <a:ext cx="287396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6383" r="-27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241020" y="2579083"/>
                  <a:ext cx="28739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1020" y="2579083"/>
                  <a:ext cx="28739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8511" r="-29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/>
            <p:cNvCxnSpPr>
              <a:stCxn id="13" idx="2"/>
              <a:endCxn id="12" idx="6"/>
            </p:cNvCxnSpPr>
            <p:nvPr/>
          </p:nvCxnSpPr>
          <p:spPr>
            <a:xfrm flipH="1">
              <a:off x="8504570" y="2200455"/>
              <a:ext cx="2271319" cy="463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354116" y="1857389"/>
                  <a:ext cx="28739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4116" y="1857389"/>
                  <a:ext cx="287396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4255" r="-29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7134036" y="3259326"/>
            <a:ext cx="4856696" cy="3314842"/>
            <a:chOff x="3250359" y="36796"/>
            <a:chExt cx="5327734" cy="4185815"/>
          </a:xfrm>
        </p:grpSpPr>
        <p:sp>
          <p:nvSpPr>
            <p:cNvPr id="79" name="Rectangle 78"/>
            <p:cNvSpPr/>
            <p:nvPr/>
          </p:nvSpPr>
          <p:spPr>
            <a:xfrm>
              <a:off x="7635583" y="922996"/>
              <a:ext cx="564287" cy="22703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Right Triangle 79"/>
            <p:cNvSpPr/>
            <p:nvPr/>
          </p:nvSpPr>
          <p:spPr>
            <a:xfrm>
              <a:off x="7635600" y="373679"/>
              <a:ext cx="549317" cy="54931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1" name="Right Triangle 80"/>
            <p:cNvSpPr/>
            <p:nvPr/>
          </p:nvSpPr>
          <p:spPr>
            <a:xfrm>
              <a:off x="5937061" y="1492848"/>
              <a:ext cx="1700467" cy="170046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2" name="Right Triangle 81"/>
            <p:cNvSpPr/>
            <p:nvPr/>
          </p:nvSpPr>
          <p:spPr>
            <a:xfrm>
              <a:off x="4803492" y="925741"/>
              <a:ext cx="2277099" cy="227463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3" name="Right Triangle 82"/>
            <p:cNvSpPr/>
            <p:nvPr/>
          </p:nvSpPr>
          <p:spPr>
            <a:xfrm>
              <a:off x="4241754" y="922996"/>
              <a:ext cx="2277099" cy="2270319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4237508" y="3197062"/>
              <a:ext cx="434058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237508" y="36796"/>
              <a:ext cx="0" cy="31602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4621110" y="3197061"/>
              <a:ext cx="423514" cy="570517"/>
              <a:chOff x="4648174" y="3372536"/>
              <a:chExt cx="423514" cy="570517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>
                <a:off x="4831078" y="3372536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1" name="TextBox 1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9" name="Group 88"/>
            <p:cNvGrpSpPr/>
            <p:nvPr/>
          </p:nvGrpSpPr>
          <p:grpSpPr>
            <a:xfrm>
              <a:off x="5187615" y="3197060"/>
              <a:ext cx="423514" cy="570517"/>
              <a:chOff x="4648174" y="3372536"/>
              <a:chExt cx="423514" cy="570517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4831078" y="3372536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/>
                  <p:cNvSpPr txBox="1"/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4" name="TextBox 1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2" name="Group 91"/>
            <p:cNvGrpSpPr/>
            <p:nvPr/>
          </p:nvGrpSpPr>
          <p:grpSpPr>
            <a:xfrm>
              <a:off x="5754119" y="3197060"/>
              <a:ext cx="423514" cy="570517"/>
              <a:chOff x="4648174" y="3372536"/>
              <a:chExt cx="423514" cy="570517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4831078" y="3372536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7" name="TextBox 1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5" name="Group 94"/>
            <p:cNvGrpSpPr/>
            <p:nvPr/>
          </p:nvGrpSpPr>
          <p:grpSpPr>
            <a:xfrm>
              <a:off x="6320644" y="3197061"/>
              <a:ext cx="423514" cy="570517"/>
              <a:chOff x="4648174" y="3372536"/>
              <a:chExt cx="423514" cy="570517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4831078" y="3372536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0" name="TextBox 1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8" name="Group 97"/>
            <p:cNvGrpSpPr/>
            <p:nvPr/>
          </p:nvGrpSpPr>
          <p:grpSpPr>
            <a:xfrm>
              <a:off x="6887149" y="3197060"/>
              <a:ext cx="423514" cy="570517"/>
              <a:chOff x="4648174" y="3372536"/>
              <a:chExt cx="423514" cy="570517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4831078" y="3372536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3" name="TextBox 1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1" name="Group 100"/>
            <p:cNvGrpSpPr/>
            <p:nvPr/>
          </p:nvGrpSpPr>
          <p:grpSpPr>
            <a:xfrm>
              <a:off x="7453653" y="3197060"/>
              <a:ext cx="423514" cy="570517"/>
              <a:chOff x="4648174" y="3372536"/>
              <a:chExt cx="423514" cy="570517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>
                <a:off x="4831078" y="3372536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/>
                  <p:cNvSpPr txBox="1"/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6" name="TextBox 18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4" name="Group 103"/>
            <p:cNvGrpSpPr/>
            <p:nvPr/>
          </p:nvGrpSpPr>
          <p:grpSpPr>
            <a:xfrm>
              <a:off x="8020165" y="3197060"/>
              <a:ext cx="423514" cy="570517"/>
              <a:chOff x="4648174" y="3372536"/>
              <a:chExt cx="423514" cy="57051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4831078" y="3372536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9" name="TextBox 18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Group 106"/>
            <p:cNvGrpSpPr/>
            <p:nvPr/>
          </p:nvGrpSpPr>
          <p:grpSpPr>
            <a:xfrm>
              <a:off x="4054583" y="3197060"/>
              <a:ext cx="423514" cy="570517"/>
              <a:chOff x="4648174" y="3372536"/>
              <a:chExt cx="423514" cy="570517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4831078" y="3372536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92" name="TextBox 1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8174" y="3481388"/>
                    <a:ext cx="423514" cy="461665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0" name="Group 109"/>
            <p:cNvGrpSpPr/>
            <p:nvPr/>
          </p:nvGrpSpPr>
          <p:grpSpPr>
            <a:xfrm>
              <a:off x="3817254" y="2449638"/>
              <a:ext cx="423514" cy="461665"/>
              <a:chOff x="3844318" y="2625113"/>
              <a:chExt cx="423514" cy="461665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 rot="5400000">
                <a:off x="4210123" y="2755354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3844318" y="2625113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95" name="TextBox 19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4318" y="2625113"/>
                    <a:ext cx="423514" cy="461665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3" name="Group 112"/>
            <p:cNvGrpSpPr/>
            <p:nvPr/>
          </p:nvGrpSpPr>
          <p:grpSpPr>
            <a:xfrm>
              <a:off x="3818336" y="3014271"/>
              <a:ext cx="423514" cy="461665"/>
              <a:chOff x="3845400" y="3189746"/>
              <a:chExt cx="423514" cy="461665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rot="5400000">
                <a:off x="4211205" y="3319987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3845400" y="3189746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98" name="TextBox 19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5400" y="3189746"/>
                    <a:ext cx="423514" cy="461665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6" name="Group 115"/>
            <p:cNvGrpSpPr/>
            <p:nvPr/>
          </p:nvGrpSpPr>
          <p:grpSpPr>
            <a:xfrm>
              <a:off x="3814080" y="1315613"/>
              <a:ext cx="423514" cy="461665"/>
              <a:chOff x="3844318" y="2625113"/>
              <a:chExt cx="423514" cy="461665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5400000">
                <a:off x="4210123" y="2755354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/>
                  <p:cNvSpPr txBox="1"/>
                  <p:nvPr/>
                </p:nvSpPr>
                <p:spPr>
                  <a:xfrm>
                    <a:off x="3844318" y="2625113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01" name="TextBox 20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4318" y="2625113"/>
                    <a:ext cx="423514" cy="461665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9" name="Group 118"/>
            <p:cNvGrpSpPr/>
            <p:nvPr/>
          </p:nvGrpSpPr>
          <p:grpSpPr>
            <a:xfrm>
              <a:off x="3815162" y="1880246"/>
              <a:ext cx="423514" cy="461665"/>
              <a:chOff x="3845400" y="3189746"/>
              <a:chExt cx="423514" cy="461665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 rot="5400000">
                <a:off x="4211205" y="3319987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3845400" y="3189746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04" name="TextBox 20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5400" y="3189746"/>
                    <a:ext cx="423514" cy="461665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2" name="Group 121"/>
            <p:cNvGrpSpPr/>
            <p:nvPr/>
          </p:nvGrpSpPr>
          <p:grpSpPr>
            <a:xfrm>
              <a:off x="3823228" y="750618"/>
              <a:ext cx="423514" cy="461665"/>
              <a:chOff x="3844318" y="2625113"/>
              <a:chExt cx="423514" cy="461665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 rot="5400000">
                <a:off x="4210123" y="2755354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3844318" y="2625113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07" name="TextBox 20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4318" y="2625113"/>
                    <a:ext cx="423514" cy="461665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6312061" y="3637836"/>
                  <a:ext cx="44954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2061" y="3637836"/>
                  <a:ext cx="449546" cy="58477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3250359" y="769790"/>
                  <a:ext cx="677108" cy="2014975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0359" y="769790"/>
                  <a:ext cx="677108" cy="2014975"/>
                </a:xfrm>
                <a:prstGeom prst="rect">
                  <a:avLst/>
                </a:prstGeom>
                <a:blipFill>
                  <a:blip r:embed="rId26"/>
                  <a:stretch>
                    <a:fillRect t="-145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7" name="Straight Connector 126"/>
            <p:cNvCxnSpPr/>
            <p:nvPr/>
          </p:nvCxnSpPr>
          <p:spPr>
            <a:xfrm>
              <a:off x="5937021" y="1498040"/>
              <a:ext cx="1699536" cy="16990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4243459" y="935284"/>
              <a:ext cx="557355" cy="5627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 flipV="1">
              <a:off x="4805068" y="937524"/>
              <a:ext cx="1131953" cy="11273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/>
            <p:cNvGrpSpPr/>
            <p:nvPr/>
          </p:nvGrpSpPr>
          <p:grpSpPr>
            <a:xfrm>
              <a:off x="3825609" y="183607"/>
              <a:ext cx="423514" cy="461665"/>
              <a:chOff x="3844318" y="2625113"/>
              <a:chExt cx="423514" cy="461665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 rot="5400000">
                <a:off x="4210123" y="2755354"/>
                <a:ext cx="0" cy="108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Box 131"/>
                  <p:cNvSpPr txBox="1"/>
                  <p:nvPr/>
                </p:nvSpPr>
                <p:spPr>
                  <a:xfrm>
                    <a:off x="3844318" y="2625113"/>
                    <a:ext cx="42351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5" name="TextBox 2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4318" y="2625113"/>
                    <a:ext cx="423514" cy="461665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3" name="Straight Connector 132"/>
            <p:cNvCxnSpPr/>
            <p:nvPr/>
          </p:nvCxnSpPr>
          <p:spPr>
            <a:xfrm>
              <a:off x="7641135" y="367817"/>
              <a:ext cx="558735" cy="5641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4800814" y="931966"/>
              <a:ext cx="0" cy="566074"/>
            </a:xfrm>
            <a:prstGeom prst="line">
              <a:avLst/>
            </a:prstGeom>
            <a:ln w="19050" cap="sq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5937021" y="1508072"/>
              <a:ext cx="0" cy="566074"/>
            </a:xfrm>
            <a:prstGeom prst="line">
              <a:avLst/>
            </a:prstGeom>
            <a:ln w="19050" cap="sq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636555" y="357760"/>
              <a:ext cx="0" cy="2842618"/>
            </a:xfrm>
            <a:prstGeom prst="line">
              <a:avLst/>
            </a:prstGeom>
            <a:ln w="19050" cap="sq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8199870" y="931966"/>
              <a:ext cx="0" cy="2319520"/>
            </a:xfrm>
            <a:prstGeom prst="line">
              <a:avLst/>
            </a:prstGeom>
            <a:ln w="19050" cap="sq">
              <a:solidFill>
                <a:schemeClr val="tx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Content Placeholder 2">
                <a:extLst>
                  <a:ext uri="{FF2B5EF4-FFF2-40B4-BE49-F238E27FC236}">
                    <a16:creationId xmlns:a16="http://schemas.microsoft.com/office/drawing/2014/main" id="{C956AA96-40BF-24C3-4B40-9071C0FB14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53239"/>
                <a:ext cx="5843452" cy="5154342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600"/>
                  </a:spcBef>
                </a:pPr>
                <a:r>
                  <a:rPr lang="en-US" sz="2400" dirty="0"/>
                  <a:t>We study hiding from centrality measures in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temporal networks</a:t>
                </a:r>
                <a:r>
                  <a:rPr lang="en-US" sz="2400" dirty="0"/>
                  <a:t>, where edges exist only at certain moments.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A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time-respecting path </a:t>
                </a:r>
                <a:r>
                  <a:rPr lang="en-US" sz="2400" dirty="0"/>
                  <a:t>is a path where contacts occur chronologically.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An equivalent of distance in temporal networks is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latency</a:t>
                </a:r>
                <a:r>
                  <a:rPr lang="en-US" sz="2400" dirty="0"/>
                  <a:t>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latency</a:t>
                </a:r>
                <a:r>
                  <a:rPr lang="en-US" sz="2400" dirty="0"/>
                  <a:t> between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/>
                  <a:t> at time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 is 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shortest time </a:t>
                </a:r>
                <a:r>
                  <a:rPr lang="en-US" sz="2400" dirty="0"/>
                  <a:t>it takes to reach from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/>
                  <a:t> starting at time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 along time-respecting paths.</a:t>
                </a:r>
              </a:p>
            </p:txBody>
          </p:sp>
        </mc:Choice>
        <mc:Fallback xmlns="">
          <p:sp>
            <p:nvSpPr>
              <p:cNvPr id="155" name="Content Placeholder 2">
                <a:extLst>
                  <a:ext uri="{FF2B5EF4-FFF2-40B4-BE49-F238E27FC236}">
                    <a16:creationId xmlns:a16="http://schemas.microsoft.com/office/drawing/2014/main" id="{C956AA96-40BF-24C3-4B40-9071C0FB14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53239"/>
                <a:ext cx="5843452" cy="5154342"/>
              </a:xfrm>
              <a:blipFill>
                <a:blip r:embed="rId28"/>
                <a:stretch>
                  <a:fillRect l="-1356" t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47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6AA96-40BF-24C3-4B40-9071C0FB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3239"/>
            <a:ext cx="4318660" cy="515434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400" dirty="0"/>
              <a:t>Finding an </a:t>
            </a:r>
            <a:r>
              <a:rPr lang="en-US" sz="2400" b="1" dirty="0">
                <a:solidFill>
                  <a:srgbClr val="7030A0"/>
                </a:solidFill>
              </a:rPr>
              <a:t>optimal way </a:t>
            </a:r>
            <a:r>
              <a:rPr lang="en-US" sz="2400" dirty="0"/>
              <a:t>to hide from temporal centralities is </a:t>
            </a:r>
            <a:r>
              <a:rPr lang="en-US" sz="2400" b="1" dirty="0">
                <a:solidFill>
                  <a:srgbClr val="7030A0"/>
                </a:solidFill>
              </a:rPr>
              <a:t>NP-complete</a:t>
            </a:r>
            <a:r>
              <a:rPr lang="en-US" sz="2400" dirty="0"/>
              <a:t>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Instead, we tested a number of </a:t>
            </a:r>
            <a:r>
              <a:rPr lang="en-US" sz="2400" b="1" dirty="0">
                <a:solidFill>
                  <a:srgbClr val="7030A0"/>
                </a:solidFill>
              </a:rPr>
              <a:t>heuristic solutions</a:t>
            </a:r>
            <a:r>
              <a:rPr lang="en-US" sz="2400" dirty="0"/>
              <a:t>.</a:t>
            </a:r>
          </a:p>
          <a:p>
            <a:pPr>
              <a:spcBef>
                <a:spcPts val="1600"/>
              </a:spcBef>
            </a:pPr>
            <a:r>
              <a:rPr lang="en-US" sz="2400" b="1" dirty="0">
                <a:solidFill>
                  <a:srgbClr val="7030A0"/>
                </a:solidFill>
              </a:rPr>
              <a:t>Removing existing contacts </a:t>
            </a:r>
            <a:r>
              <a:rPr lang="en-US" sz="2400" dirty="0"/>
              <a:t>is significantly more effective in avoiding detection than adding new contacts.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On the other hand, </a:t>
            </a:r>
            <a:r>
              <a:rPr lang="en-US" sz="2400" b="1" dirty="0">
                <a:solidFill>
                  <a:srgbClr val="7030A0"/>
                </a:solidFill>
              </a:rPr>
              <a:t>adding new contacts</a:t>
            </a:r>
            <a:r>
              <a:rPr lang="en-US" sz="2400" dirty="0"/>
              <a:t> improves the influence.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heuristics in temporal networks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3B8A3C-BECC-99FC-B6DE-A4212E446BF7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>
                <a:latin typeface="Calibri"/>
              </a:rPr>
              <a:t>M Waniek</a:t>
            </a:r>
            <a:r>
              <a:rPr lang="en-US" sz="1400" dirty="0">
                <a:latin typeface="Calibri"/>
              </a:rPr>
              <a:t>, P </a:t>
            </a:r>
            <a:r>
              <a:rPr lang="en-US" sz="1400" dirty="0" err="1">
                <a:latin typeface="Calibri"/>
              </a:rPr>
              <a:t>Holme</a:t>
            </a:r>
            <a:r>
              <a:rPr lang="en-US" sz="1400" dirty="0">
                <a:latin typeface="Calibri"/>
              </a:rPr>
              <a:t>, T </a:t>
            </a:r>
            <a:r>
              <a:rPr lang="en-US" sz="1400" dirty="0" err="1">
                <a:latin typeface="Calibri"/>
              </a:rPr>
              <a:t>Rahwan</a:t>
            </a:r>
            <a:r>
              <a:rPr lang="en-US" sz="1400" dirty="0">
                <a:latin typeface="Calibri"/>
              </a:rPr>
              <a:t>. </a:t>
            </a:r>
            <a:r>
              <a:rPr lang="en-US" sz="1400" i="1" dirty="0">
                <a:latin typeface="Calibri"/>
              </a:rPr>
              <a:t>Hiding in temporal networks</a:t>
            </a:r>
            <a:r>
              <a:rPr lang="en-US" sz="1400" dirty="0">
                <a:latin typeface="Calibri"/>
              </a:rPr>
              <a:t>. </a:t>
            </a:r>
            <a:r>
              <a:rPr lang="en-US" sz="1400" b="1" dirty="0">
                <a:latin typeface="Calibri"/>
              </a:rPr>
              <a:t>IEEE Transactions on Network Science and Engineering </a:t>
            </a:r>
            <a:r>
              <a:rPr lang="en-US" sz="1400" dirty="0">
                <a:latin typeface="Calibri"/>
              </a:rPr>
              <a:t>(2022)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28260" y="785110"/>
            <a:ext cx="7279669" cy="5766463"/>
            <a:chOff x="4928260" y="785110"/>
            <a:chExt cx="7279669" cy="57664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B49A08-73D1-E39C-96A3-2B9D227EE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69" b="44589"/>
            <a:stretch/>
          </p:blipFill>
          <p:spPr>
            <a:xfrm>
              <a:off x="4928260" y="785110"/>
              <a:ext cx="7279669" cy="48140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B49A08-73D1-E39C-96A3-2B9D227EE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161" t="92313" r="18538"/>
            <a:stretch/>
          </p:blipFill>
          <p:spPr>
            <a:xfrm>
              <a:off x="5367693" y="5599143"/>
              <a:ext cx="6400802" cy="952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45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56AA96-40BF-24C3-4B40-9071C0FB14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17563"/>
                <a:ext cx="4449288" cy="4690018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600"/>
                  </a:spcBef>
                </a:pPr>
                <a:r>
                  <a:rPr lang="en-US" sz="2400" dirty="0"/>
                  <a:t>Using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Lasso regression</a:t>
                </a:r>
                <a:r>
                  <a:rPr lang="en-US" sz="2400" dirty="0"/>
                  <a:t> analysis, we investigate what are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characteristics</a:t>
                </a:r>
                <a:r>
                  <a:rPr lang="en-US" sz="2400" dirty="0"/>
                  <a:t> of nodes that are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successful</a:t>
                </a:r>
                <a:r>
                  <a:rPr lang="en-US" sz="2400" dirty="0"/>
                  <a:t> in obscuring their central position.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average 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intercontact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/>
                  <a:t> has a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strong positive correlation </a:t>
                </a:r>
                <a:r>
                  <a:rPr lang="en-US" sz="2400" dirty="0"/>
                  <a:t>with the evader’s ability to hide, suggesting it is beneficial for the evader to spread their contacts more uniformly over time.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56AA96-40BF-24C3-4B40-9071C0FB14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17563"/>
                <a:ext cx="4449288" cy="4690018"/>
              </a:xfrm>
              <a:blipFill>
                <a:blip r:embed="rId3"/>
                <a:stretch>
                  <a:fillRect l="-1781" t="-1039" r="-2740"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5407980" cy="1199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Successful hiding in temporal networks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3B8A3C-BECC-99FC-B6DE-A4212E446BF7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>
                <a:latin typeface="Calibri"/>
              </a:rPr>
              <a:t>M Waniek</a:t>
            </a:r>
            <a:r>
              <a:rPr lang="en-US" sz="1400" dirty="0">
                <a:latin typeface="Calibri"/>
              </a:rPr>
              <a:t>, P </a:t>
            </a:r>
            <a:r>
              <a:rPr lang="en-US" sz="1400" dirty="0" err="1">
                <a:latin typeface="Calibri"/>
              </a:rPr>
              <a:t>Holme</a:t>
            </a:r>
            <a:r>
              <a:rPr lang="en-US" sz="1400" dirty="0">
                <a:latin typeface="Calibri"/>
              </a:rPr>
              <a:t>, T </a:t>
            </a:r>
            <a:r>
              <a:rPr lang="en-US" sz="1400" dirty="0" err="1">
                <a:latin typeface="Calibri"/>
              </a:rPr>
              <a:t>Rahwan</a:t>
            </a:r>
            <a:r>
              <a:rPr lang="en-US" sz="1400" dirty="0">
                <a:latin typeface="Calibri"/>
              </a:rPr>
              <a:t>. </a:t>
            </a:r>
            <a:r>
              <a:rPr lang="en-US" sz="1400" i="1" dirty="0">
                <a:latin typeface="Calibri"/>
              </a:rPr>
              <a:t>Hiding in temporal networks</a:t>
            </a:r>
            <a:r>
              <a:rPr lang="en-US" sz="1400" dirty="0">
                <a:latin typeface="Calibri"/>
              </a:rPr>
              <a:t>. </a:t>
            </a:r>
            <a:r>
              <a:rPr lang="en-US" sz="1400" b="1" dirty="0">
                <a:latin typeface="Calibri"/>
              </a:rPr>
              <a:t>IEEE Transactions on Network Science and Engineering </a:t>
            </a:r>
            <a:r>
              <a:rPr lang="en-US" sz="1400" dirty="0">
                <a:latin typeface="Calibri"/>
              </a:rPr>
              <a:t>(2022)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84519" y="270276"/>
            <a:ext cx="6544587" cy="6279947"/>
            <a:chOff x="4928260" y="-96020"/>
            <a:chExt cx="6924597" cy="66445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8260" y="6244349"/>
              <a:ext cx="6924597" cy="3042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8889" y="3073024"/>
              <a:ext cx="6793968" cy="318764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8260" y="-96020"/>
              <a:ext cx="6754318" cy="3169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609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EA48-8AE4-3014-FB7A-AC4B8E86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idea #1 Temporal network of scientists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A236-1B83-E444-1445-6E582C040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62" y="4899794"/>
            <a:ext cx="7048733" cy="1805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</a:rPr>
              <a:t>Research question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How important events in a scientist’s career affect their centrality? </a:t>
            </a:r>
          </a:p>
        </p:txBody>
      </p:sp>
      <p:pic>
        <p:nvPicPr>
          <p:cNvPr id="1026" name="Picture 2" descr="Bedoor AlShebli — NYU Scholars">
            <a:extLst>
              <a:ext uri="{FF2B5EF4-FFF2-40B4-BE49-F238E27FC236}">
                <a16:creationId xmlns:a16="http://schemas.microsoft.com/office/drawing/2014/main" id="{134ABE3B-F0FC-807A-2586-7477AEAB0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9" t="9812" r="19463" b="2688"/>
          <a:stretch/>
        </p:blipFill>
        <p:spPr bwMode="auto">
          <a:xfrm>
            <a:off x="6920785" y="1143000"/>
            <a:ext cx="4542637" cy="45426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11579-4087-A56C-6D7E-531A705423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07" r="98" b="15213"/>
          <a:stretch/>
        </p:blipFill>
        <p:spPr>
          <a:xfrm>
            <a:off x="2202105" y="1143000"/>
            <a:ext cx="1505598" cy="1505874"/>
          </a:xfrm>
          <a:prstGeom prst="ellipse">
            <a:avLst/>
          </a:prstGeom>
          <a:noFill/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00FFB5EC-5DA5-AB75-026F-B815F8977E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5" y="2956159"/>
            <a:ext cx="1504792" cy="1505598"/>
          </a:xfrm>
          <a:prstGeom prst="ellipse">
            <a:avLst/>
          </a:prstGeom>
          <a:noFill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E8A237-756F-C49A-EA78-844A30D34D19}"/>
              </a:ext>
            </a:extLst>
          </p:cNvPr>
          <p:cNvCxnSpPr>
            <a:cxnSpLocks/>
            <a:stCxn id="6" idx="5"/>
            <a:endCxn id="31" idx="1"/>
          </p:cNvCxnSpPr>
          <p:nvPr/>
        </p:nvCxnSpPr>
        <p:spPr>
          <a:xfrm>
            <a:off x="3487213" y="2428344"/>
            <a:ext cx="730571" cy="74818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BC8F83-807C-15EE-9AAB-7FCD3BA3A14E}"/>
              </a:ext>
            </a:extLst>
          </p:cNvPr>
          <p:cNvCxnSpPr>
            <a:cxnSpLocks/>
            <a:stCxn id="6" idx="3"/>
            <a:endCxn id="8" idx="7"/>
          </p:cNvCxnSpPr>
          <p:nvPr/>
        </p:nvCxnSpPr>
        <p:spPr>
          <a:xfrm flipH="1">
            <a:off x="1692025" y="2428344"/>
            <a:ext cx="730570" cy="74830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D6F3B3-C201-388F-4A51-BF5C1D6B071D}"/>
              </a:ext>
            </a:extLst>
          </p:cNvPr>
          <p:cNvSpPr txBox="1"/>
          <p:nvPr/>
        </p:nvSpPr>
        <p:spPr>
          <a:xfrm>
            <a:off x="534136" y="2008350"/>
            <a:ext cx="1523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2015,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2017-2023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C1C822-8752-CC87-74DC-F837C85001E0}"/>
              </a:ext>
            </a:extLst>
          </p:cNvPr>
          <p:cNvSpPr txBox="1"/>
          <p:nvPr/>
        </p:nvSpPr>
        <p:spPr>
          <a:xfrm>
            <a:off x="3936303" y="2008350"/>
            <a:ext cx="1600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2013-2016,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2018, 2019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DC0C1-C8D7-AB0F-FE38-EA04A7642FB9}"/>
              </a:ext>
            </a:extLst>
          </p:cNvPr>
          <p:cNvSpPr txBox="1"/>
          <p:nvPr/>
        </p:nvSpPr>
        <p:spPr>
          <a:xfrm>
            <a:off x="7079096" y="5715000"/>
            <a:ext cx="4055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Bedoor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AlShebli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New York University Abu Dhabi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F64E70B1-FCD8-0E78-3514-0F768F5C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12" y="2956159"/>
            <a:ext cx="1504792" cy="1504792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47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Who am I?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Times New Roman" pitchFamily="18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4D069E9-191D-0392-FCFF-A762E9C87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381" y="1200851"/>
            <a:ext cx="5995386" cy="5274688"/>
          </a:xfrm>
        </p:spPr>
        <p:txBody>
          <a:bodyPr>
            <a:noAutofit/>
          </a:bodyPr>
          <a:lstStyle/>
          <a:p>
            <a:pPr indent="-290513">
              <a:spcBef>
                <a:spcPts val="1600"/>
              </a:spcBef>
            </a:pPr>
            <a:r>
              <a:rPr lang="en-US" sz="2400" b="1" dirty="0">
                <a:solidFill>
                  <a:srgbClr val="7030A0"/>
                </a:solidFill>
              </a:rPr>
              <a:t>June 2017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dirty="0"/>
              <a:t>Defended a PhD dissertation at </a:t>
            </a:r>
            <a:r>
              <a:rPr lang="en-US" sz="2400" b="1" dirty="0">
                <a:solidFill>
                  <a:srgbClr val="7030A0"/>
                </a:solidFill>
              </a:rPr>
              <a:t>MIMUW</a:t>
            </a:r>
            <a:br>
              <a:rPr lang="en-US" sz="2400" dirty="0"/>
            </a:br>
            <a:r>
              <a:rPr lang="en-US" sz="2400" dirty="0"/>
              <a:t>Thesis: </a:t>
            </a:r>
            <a:r>
              <a:rPr lang="en-US" sz="2400" i="1" dirty="0"/>
              <a:t>Hiding in Social Networks</a:t>
            </a:r>
            <a:br>
              <a:rPr lang="en-US" sz="2400" dirty="0"/>
            </a:br>
            <a:r>
              <a:rPr lang="en-US" sz="2400" dirty="0"/>
              <a:t>Main supervisor: Piotr </a:t>
            </a:r>
            <a:r>
              <a:rPr lang="en-US" sz="2400" dirty="0" err="1"/>
              <a:t>Faliszewski</a:t>
            </a:r>
            <a:br>
              <a:rPr lang="en-US" sz="2400" dirty="0"/>
            </a:br>
            <a:r>
              <a:rPr lang="en-US" sz="2400" dirty="0" err="1"/>
              <a:t>Auxilliary</a:t>
            </a:r>
            <a:r>
              <a:rPr lang="en-US" sz="2400" dirty="0"/>
              <a:t> supervisor: Tomasz </a:t>
            </a:r>
            <a:r>
              <a:rPr lang="en-US" sz="2400" dirty="0" err="1"/>
              <a:t>Michalak</a:t>
            </a:r>
            <a:endParaRPr lang="en-US" sz="2400" dirty="0"/>
          </a:p>
          <a:p>
            <a:pPr indent="-290513">
              <a:spcBef>
                <a:spcPts val="1600"/>
              </a:spcBef>
            </a:pPr>
            <a:r>
              <a:rPr lang="en-US" sz="2400" b="1" dirty="0">
                <a:solidFill>
                  <a:srgbClr val="7030A0"/>
                </a:solidFill>
              </a:rPr>
              <a:t>July 2017 – February 2019</a:t>
            </a:r>
            <a:br>
              <a:rPr lang="en-US" sz="2400" dirty="0"/>
            </a:br>
            <a:r>
              <a:rPr lang="en-US" sz="2400" dirty="0"/>
              <a:t>Post-Doctoral Fellow</a:t>
            </a:r>
            <a:br>
              <a:rPr lang="en-US" sz="2400" dirty="0"/>
            </a:br>
            <a:r>
              <a:rPr lang="en-US" sz="2400" dirty="0"/>
              <a:t>at </a:t>
            </a:r>
            <a:r>
              <a:rPr lang="en-US" sz="2400" b="1" dirty="0">
                <a:solidFill>
                  <a:srgbClr val="7030A0"/>
                </a:solidFill>
              </a:rPr>
              <a:t>Khalifa University</a:t>
            </a:r>
            <a:br>
              <a:rPr lang="en-US" sz="2400" dirty="0"/>
            </a:br>
            <a:r>
              <a:rPr lang="en-US" sz="2400" dirty="0"/>
              <a:t>Supervisor: </a:t>
            </a:r>
            <a:r>
              <a:rPr lang="en-US" sz="2400" dirty="0" err="1"/>
              <a:t>Aamena</a:t>
            </a:r>
            <a:r>
              <a:rPr lang="en-US" sz="2400" dirty="0"/>
              <a:t> </a:t>
            </a:r>
            <a:r>
              <a:rPr lang="en-US" sz="2400" dirty="0" err="1"/>
              <a:t>Alshamsi</a:t>
            </a:r>
            <a:endParaRPr lang="en-US" sz="2400" dirty="0"/>
          </a:p>
          <a:p>
            <a:pPr indent="-290513">
              <a:spcBef>
                <a:spcPts val="1600"/>
              </a:spcBef>
            </a:pPr>
            <a:r>
              <a:rPr lang="en-US" sz="2400" b="1" dirty="0">
                <a:solidFill>
                  <a:srgbClr val="7030A0"/>
                </a:solidFill>
              </a:rPr>
              <a:t>February 2019 – September 2023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dirty="0"/>
              <a:t>Post-Doctoral Associate</a:t>
            </a:r>
            <a:br>
              <a:rPr lang="en-US" sz="2400" dirty="0"/>
            </a:br>
            <a:r>
              <a:rPr lang="en-US" sz="2400" dirty="0"/>
              <a:t>at </a:t>
            </a:r>
            <a:r>
              <a:rPr lang="en-US" sz="2400" b="1" dirty="0">
                <a:solidFill>
                  <a:srgbClr val="7030A0"/>
                </a:solidFill>
              </a:rPr>
              <a:t>New York University Abu Dhabi</a:t>
            </a:r>
            <a:br>
              <a:rPr lang="en-US" sz="2400" dirty="0"/>
            </a:br>
            <a:r>
              <a:rPr lang="en-US" sz="2400" dirty="0"/>
              <a:t>Supervisor: Talal </a:t>
            </a:r>
            <a:r>
              <a:rPr lang="en-US" sz="2400" dirty="0" err="1"/>
              <a:t>Rahwan</a:t>
            </a:r>
            <a:endParaRPr lang="en-US" sz="2400" dirty="0"/>
          </a:p>
        </p:txBody>
      </p:sp>
      <p:pic>
        <p:nvPicPr>
          <p:cNvPr id="8" name="Picture 4" descr="Tomasz Michalak – Warsaw.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834" y="1059701"/>
            <a:ext cx="2967915" cy="2967915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otr Faliszewsk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" b="16533"/>
          <a:stretch/>
        </p:blipFill>
        <p:spPr bwMode="auto">
          <a:xfrm>
            <a:off x="6609767" y="1059701"/>
            <a:ext cx="2967987" cy="29712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sdar Institute campus | Foster + Partners, Vector Foiltec | Archell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r="19731"/>
          <a:stretch/>
        </p:blipFill>
        <p:spPr bwMode="auto">
          <a:xfrm>
            <a:off x="8981280" y="2405855"/>
            <a:ext cx="2975469" cy="29679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eam — Cesar A. Hidal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r="5929" b="6151"/>
          <a:stretch/>
        </p:blipFill>
        <p:spPr bwMode="auto">
          <a:xfrm>
            <a:off x="6605957" y="2404176"/>
            <a:ext cx="2969784" cy="29679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16459" t="6495" r="15220" b="-310"/>
          <a:stretch/>
        </p:blipFill>
        <p:spPr>
          <a:xfrm>
            <a:off x="8712703" y="3751465"/>
            <a:ext cx="3244046" cy="2968459"/>
          </a:xfrm>
          <a:prstGeom prst="ellipse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07" r="98" b="15213"/>
          <a:stretch/>
        </p:blipFill>
        <p:spPr>
          <a:xfrm>
            <a:off x="6607826" y="3751465"/>
            <a:ext cx="2967915" cy="2968459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96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E62B3F-DCF2-8ADC-DD43-E8E72245F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95" y="3795110"/>
            <a:ext cx="1033428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Hiding from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community detection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6305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Oval 115"/>
          <p:cNvSpPr/>
          <p:nvPr/>
        </p:nvSpPr>
        <p:spPr>
          <a:xfrm>
            <a:off x="1839373" y="1853458"/>
            <a:ext cx="1788836" cy="1706874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128389" y="3152351"/>
            <a:ext cx="1842950" cy="1758509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98315" y="3478270"/>
            <a:ext cx="1650573" cy="1574947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56743" y="2560153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47381" y="2560153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94918" y="2107716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94918" y="3037345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83649" y="3731676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74286" y="3731676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21824" y="3279238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26636" y="4405780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31299" y="4405780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98256" y="4405780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83138" y="4405780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46308" y="3627418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14" idx="2"/>
            <a:endCxn id="13" idx="6"/>
          </p:cNvCxnSpPr>
          <p:nvPr/>
        </p:nvCxnSpPr>
        <p:spPr>
          <a:xfrm flipH="1">
            <a:off x="1645906" y="4529605"/>
            <a:ext cx="6372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7"/>
            <a:endCxn id="15" idx="3"/>
          </p:cNvCxnSpPr>
          <p:nvPr/>
        </p:nvCxnSpPr>
        <p:spPr>
          <a:xfrm flipV="1">
            <a:off x="1609638" y="3838800"/>
            <a:ext cx="272938" cy="6032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4" idx="1"/>
            <a:endCxn id="15" idx="5"/>
          </p:cNvCxnSpPr>
          <p:nvPr/>
        </p:nvCxnSpPr>
        <p:spPr>
          <a:xfrm flipH="1" flipV="1">
            <a:off x="2057690" y="3838800"/>
            <a:ext cx="261716" cy="6032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5" idx="2"/>
            <a:endCxn id="4" idx="6"/>
          </p:cNvCxnSpPr>
          <p:nvPr/>
        </p:nvCxnSpPr>
        <p:spPr>
          <a:xfrm flipH="1">
            <a:off x="2204393" y="2683978"/>
            <a:ext cx="10429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" idx="7"/>
            <a:endCxn id="6" idx="3"/>
          </p:cNvCxnSpPr>
          <p:nvPr/>
        </p:nvCxnSpPr>
        <p:spPr>
          <a:xfrm flipV="1">
            <a:off x="2168126" y="2319099"/>
            <a:ext cx="463061" cy="27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5" idx="1"/>
            <a:endCxn id="6" idx="5"/>
          </p:cNvCxnSpPr>
          <p:nvPr/>
        </p:nvCxnSpPr>
        <p:spPr>
          <a:xfrm flipH="1" flipV="1">
            <a:off x="2806301" y="2319099"/>
            <a:ext cx="477348" cy="27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7" idx="1"/>
            <a:endCxn id="4" idx="5"/>
          </p:cNvCxnSpPr>
          <p:nvPr/>
        </p:nvCxnSpPr>
        <p:spPr>
          <a:xfrm flipH="1" flipV="1">
            <a:off x="2168126" y="2771535"/>
            <a:ext cx="463061" cy="302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5" idx="0"/>
            <a:endCxn id="4" idx="4"/>
          </p:cNvCxnSpPr>
          <p:nvPr/>
        </p:nvCxnSpPr>
        <p:spPr>
          <a:xfrm flipV="1">
            <a:off x="1970135" y="2807804"/>
            <a:ext cx="110435" cy="819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8" idx="7"/>
            <a:endCxn id="10" idx="3"/>
          </p:cNvCxnSpPr>
          <p:nvPr/>
        </p:nvCxnSpPr>
        <p:spPr>
          <a:xfrm flipV="1">
            <a:off x="3495032" y="3490622"/>
            <a:ext cx="463061" cy="27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1" idx="0"/>
            <a:endCxn id="10" idx="4"/>
          </p:cNvCxnSpPr>
          <p:nvPr/>
        </p:nvCxnSpPr>
        <p:spPr>
          <a:xfrm flipH="1" flipV="1">
            <a:off x="4045649" y="3526888"/>
            <a:ext cx="404813" cy="8788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9" idx="1"/>
            <a:endCxn id="10" idx="5"/>
          </p:cNvCxnSpPr>
          <p:nvPr/>
        </p:nvCxnSpPr>
        <p:spPr>
          <a:xfrm flipH="1" flipV="1">
            <a:off x="4133206" y="3490622"/>
            <a:ext cx="477348" cy="27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1" idx="7"/>
            <a:endCxn id="9" idx="4"/>
          </p:cNvCxnSpPr>
          <p:nvPr/>
        </p:nvCxnSpPr>
        <p:spPr>
          <a:xfrm flipV="1">
            <a:off x="4538020" y="3979326"/>
            <a:ext cx="160093" cy="4627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2" idx="1"/>
            <a:endCxn id="8" idx="4"/>
          </p:cNvCxnSpPr>
          <p:nvPr/>
        </p:nvCxnSpPr>
        <p:spPr>
          <a:xfrm flipH="1" flipV="1">
            <a:off x="3407475" y="3979326"/>
            <a:ext cx="160093" cy="4627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2" idx="0"/>
            <a:endCxn id="10" idx="4"/>
          </p:cNvCxnSpPr>
          <p:nvPr/>
        </p:nvCxnSpPr>
        <p:spPr>
          <a:xfrm flipV="1">
            <a:off x="3655125" y="3526888"/>
            <a:ext cx="390525" cy="8788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9" idx="2"/>
            <a:endCxn id="8" idx="6"/>
          </p:cNvCxnSpPr>
          <p:nvPr/>
        </p:nvCxnSpPr>
        <p:spPr>
          <a:xfrm flipH="1">
            <a:off x="3531298" y="3855501"/>
            <a:ext cx="10429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2" idx="7"/>
            <a:endCxn id="9" idx="3"/>
          </p:cNvCxnSpPr>
          <p:nvPr/>
        </p:nvCxnSpPr>
        <p:spPr>
          <a:xfrm flipV="1">
            <a:off x="3742682" y="3943058"/>
            <a:ext cx="867873" cy="4989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8" idx="2"/>
            <a:endCxn id="14" idx="7"/>
          </p:cNvCxnSpPr>
          <p:nvPr/>
        </p:nvCxnSpPr>
        <p:spPr>
          <a:xfrm flipH="1">
            <a:off x="2494521" y="3855502"/>
            <a:ext cx="789128" cy="5865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7" idx="0"/>
            <a:endCxn id="6" idx="4"/>
          </p:cNvCxnSpPr>
          <p:nvPr/>
        </p:nvCxnSpPr>
        <p:spPr>
          <a:xfrm flipV="1">
            <a:off x="2718743" y="2355366"/>
            <a:ext cx="0" cy="6819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0" idx="1"/>
            <a:endCxn id="5" idx="5"/>
          </p:cNvCxnSpPr>
          <p:nvPr/>
        </p:nvCxnSpPr>
        <p:spPr>
          <a:xfrm flipH="1" flipV="1">
            <a:off x="3458764" y="2771536"/>
            <a:ext cx="499328" cy="543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8" idx="1"/>
            <a:endCxn id="7" idx="5"/>
          </p:cNvCxnSpPr>
          <p:nvPr/>
        </p:nvCxnSpPr>
        <p:spPr>
          <a:xfrm flipH="1" flipV="1">
            <a:off x="2806301" y="3248728"/>
            <a:ext cx="513616" cy="5192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15" idx="7"/>
            <a:endCxn id="7" idx="3"/>
          </p:cNvCxnSpPr>
          <p:nvPr/>
        </p:nvCxnSpPr>
        <p:spPr>
          <a:xfrm flipV="1">
            <a:off x="2057691" y="3248728"/>
            <a:ext cx="573496" cy="414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2470333" y="4789738"/>
                <a:ext cx="332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333" y="4789738"/>
                <a:ext cx="332414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36364" r="-1818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4805131" y="4529607"/>
                <a:ext cx="332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131" y="4529607"/>
                <a:ext cx="332414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38182" r="-3636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3495031" y="1772033"/>
                <a:ext cx="332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031" y="1772033"/>
                <a:ext cx="332414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38182" r="-3636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Community detection algorithms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44" name="Content Placeholder 2"/>
          <p:cNvSpPr>
            <a:spLocks noGrp="1"/>
          </p:cNvSpPr>
          <p:nvPr>
            <p:ph sz="half" idx="4294967295"/>
          </p:nvPr>
        </p:nvSpPr>
        <p:spPr>
          <a:xfrm>
            <a:off x="6197600" y="1600201"/>
            <a:ext cx="5384800" cy="48649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400" dirty="0"/>
              <a:t>The term </a:t>
            </a:r>
            <a:r>
              <a:rPr lang="en-US" sz="2400" b="1" dirty="0">
                <a:solidFill>
                  <a:srgbClr val="7030A0"/>
                </a:solidFill>
              </a:rPr>
              <a:t>community</a:t>
            </a:r>
            <a:r>
              <a:rPr lang="en-US" sz="2400" dirty="0"/>
              <a:t> is usually understood as </a:t>
            </a:r>
            <a:r>
              <a:rPr lang="en-US" sz="2400" b="1" dirty="0">
                <a:solidFill>
                  <a:srgbClr val="7030A0"/>
                </a:solidFill>
              </a:rPr>
              <a:t>a group of closely cooperating individuals</a:t>
            </a:r>
            <a:r>
              <a:rPr lang="en-US" sz="2400" dirty="0"/>
              <a:t>.</a:t>
            </a:r>
            <a:endParaRPr lang="en-US" sz="2400" b="1" dirty="0">
              <a:solidFill>
                <a:srgbClr val="7030A0"/>
              </a:solidFill>
            </a:endParaRPr>
          </a:p>
          <a:p>
            <a:pPr>
              <a:spcBef>
                <a:spcPts val="1600"/>
              </a:spcBef>
            </a:pPr>
            <a:r>
              <a:rPr lang="en-US" sz="2400" b="1" dirty="0">
                <a:solidFill>
                  <a:srgbClr val="7030A0"/>
                </a:solidFill>
              </a:rPr>
              <a:t>Community detection algorithms </a:t>
            </a:r>
            <a:r>
              <a:rPr lang="en-US" sz="2400" dirty="0"/>
              <a:t>divide the set of nodes of the network into communities.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Such division is called a </a:t>
            </a:r>
            <a:r>
              <a:rPr lang="en-US" sz="2400" b="1" dirty="0">
                <a:solidFill>
                  <a:srgbClr val="7030A0"/>
                </a:solidFill>
              </a:rPr>
              <a:t>community structure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2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4" grpId="0" animBg="1"/>
      <p:bldP spid="112" grpId="0" animBg="1"/>
      <p:bldP spid="113" grpId="0"/>
      <p:bldP spid="115" grpId="0"/>
      <p:bldP spid="1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599" y="1600201"/>
                <a:ext cx="5692347" cy="482435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600"/>
                  </a:spcBef>
                </a:pPr>
                <a:r>
                  <a:rPr lang="en-US" sz="2400" dirty="0"/>
                  <a:t>Intuitively, we want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more edges within</a:t>
                </a:r>
                <a:r>
                  <a:rPr lang="en-US" sz="2400" dirty="0"/>
                  <a:t> the communities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than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edges between </a:t>
                </a:r>
                <a:r>
                  <a:rPr lang="en-US" sz="2400" dirty="0"/>
                  <a:t>the communities.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A popular measure of community structure quality is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modularity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𝐶𝑆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)|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2|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br>
                  <a:rPr lang="en-US" sz="2400" b="0" dirty="0"/>
                </a:br>
                <a:r>
                  <a:rPr lang="en-US" sz="2400" b="0" dirty="0"/>
                  <a:t>where</a:t>
                </a:r>
              </a:p>
              <a:p>
                <a:pPr lvl="1">
                  <a:spcBef>
                    <a:spcPts val="1600"/>
                  </a:spcBef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dirty="0"/>
                  <a:t> are the edges between the nodes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b="0" dirty="0"/>
              </a:p>
              <a:p>
                <a:pPr lvl="1">
                  <a:spcBef>
                    <a:spcPts val="1600"/>
                  </a:spcBef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dirty="0"/>
                  <a:t> is the sum of degrees of the nodes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br>
                  <a:rPr lang="en-US" sz="2000" b="0" dirty="0"/>
                </a:br>
                <a:endParaRPr lang="pl-PL" sz="2000" baseline="-25000" dirty="0"/>
              </a:p>
              <a:p>
                <a:pPr>
                  <a:spcBef>
                    <a:spcPts val="1600"/>
                  </a:spcBef>
                </a:pPr>
                <a:endParaRPr lang="en-US" sz="24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599" y="1600201"/>
                <a:ext cx="5692347" cy="4824350"/>
              </a:xfrm>
              <a:blipFill>
                <a:blip r:embed="rId2"/>
                <a:stretch>
                  <a:fillRect l="-1392" t="-1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Measuring the quality of community structure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895789" y="1212189"/>
            <a:ext cx="1788836" cy="1706874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180590" y="2505449"/>
            <a:ext cx="1842950" cy="1758509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155482" y="2837000"/>
            <a:ext cx="1650573" cy="1574947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8013159" y="1918884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303797" y="1918884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8651334" y="1466447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8651334" y="2396076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340065" y="3090407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0630702" y="3090407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9978240" y="2637969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10383052" y="3764511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9587715" y="3764511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454672" y="3764511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8339554" y="3764511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7902724" y="2986149"/>
            <a:ext cx="247650" cy="247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1" name="Straight Connector 90"/>
          <p:cNvCxnSpPr>
            <a:stCxn id="89" idx="2"/>
            <a:endCxn id="88" idx="6"/>
          </p:cNvCxnSpPr>
          <p:nvPr/>
        </p:nvCxnSpPr>
        <p:spPr>
          <a:xfrm flipH="1">
            <a:off x="7702322" y="3888336"/>
            <a:ext cx="6372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88" idx="7"/>
            <a:endCxn id="90" idx="3"/>
          </p:cNvCxnSpPr>
          <p:nvPr/>
        </p:nvCxnSpPr>
        <p:spPr>
          <a:xfrm flipV="1">
            <a:off x="7666054" y="3197531"/>
            <a:ext cx="272938" cy="6032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89" idx="1"/>
            <a:endCxn id="90" idx="5"/>
          </p:cNvCxnSpPr>
          <p:nvPr/>
        </p:nvCxnSpPr>
        <p:spPr>
          <a:xfrm flipH="1" flipV="1">
            <a:off x="8114106" y="3197531"/>
            <a:ext cx="261716" cy="6032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0" idx="2"/>
            <a:endCxn id="79" idx="6"/>
          </p:cNvCxnSpPr>
          <p:nvPr/>
        </p:nvCxnSpPr>
        <p:spPr>
          <a:xfrm flipH="1">
            <a:off x="8260809" y="2042709"/>
            <a:ext cx="10429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9" idx="7"/>
            <a:endCxn id="81" idx="3"/>
          </p:cNvCxnSpPr>
          <p:nvPr/>
        </p:nvCxnSpPr>
        <p:spPr>
          <a:xfrm flipV="1">
            <a:off x="8224542" y="1677830"/>
            <a:ext cx="463061" cy="27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80" idx="1"/>
            <a:endCxn id="81" idx="5"/>
          </p:cNvCxnSpPr>
          <p:nvPr/>
        </p:nvCxnSpPr>
        <p:spPr>
          <a:xfrm flipH="1" flipV="1">
            <a:off x="8862717" y="1677830"/>
            <a:ext cx="477348" cy="27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2" idx="1"/>
            <a:endCxn id="79" idx="5"/>
          </p:cNvCxnSpPr>
          <p:nvPr/>
        </p:nvCxnSpPr>
        <p:spPr>
          <a:xfrm flipH="1" flipV="1">
            <a:off x="8224542" y="2130266"/>
            <a:ext cx="463061" cy="302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90" idx="0"/>
            <a:endCxn id="79" idx="4"/>
          </p:cNvCxnSpPr>
          <p:nvPr/>
        </p:nvCxnSpPr>
        <p:spPr>
          <a:xfrm flipV="1">
            <a:off x="8026551" y="2166535"/>
            <a:ext cx="110435" cy="819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83" idx="7"/>
            <a:endCxn id="85" idx="3"/>
          </p:cNvCxnSpPr>
          <p:nvPr/>
        </p:nvCxnSpPr>
        <p:spPr>
          <a:xfrm flipV="1">
            <a:off x="9551448" y="2849353"/>
            <a:ext cx="463061" cy="27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86" idx="0"/>
            <a:endCxn id="85" idx="4"/>
          </p:cNvCxnSpPr>
          <p:nvPr/>
        </p:nvCxnSpPr>
        <p:spPr>
          <a:xfrm flipH="1" flipV="1">
            <a:off x="10102065" y="2885619"/>
            <a:ext cx="404813" cy="8788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84" idx="1"/>
            <a:endCxn id="85" idx="5"/>
          </p:cNvCxnSpPr>
          <p:nvPr/>
        </p:nvCxnSpPr>
        <p:spPr>
          <a:xfrm flipH="1" flipV="1">
            <a:off x="10189622" y="2849353"/>
            <a:ext cx="477348" cy="27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86" idx="7"/>
            <a:endCxn id="84" idx="4"/>
          </p:cNvCxnSpPr>
          <p:nvPr/>
        </p:nvCxnSpPr>
        <p:spPr>
          <a:xfrm flipV="1">
            <a:off x="10594436" y="3338057"/>
            <a:ext cx="160093" cy="4627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7" idx="1"/>
            <a:endCxn id="83" idx="4"/>
          </p:cNvCxnSpPr>
          <p:nvPr/>
        </p:nvCxnSpPr>
        <p:spPr>
          <a:xfrm flipH="1" flipV="1">
            <a:off x="9463891" y="3338057"/>
            <a:ext cx="160093" cy="4627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87" idx="0"/>
            <a:endCxn id="85" idx="4"/>
          </p:cNvCxnSpPr>
          <p:nvPr/>
        </p:nvCxnSpPr>
        <p:spPr>
          <a:xfrm flipV="1">
            <a:off x="9711541" y="2885619"/>
            <a:ext cx="390525" cy="8788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84" idx="2"/>
            <a:endCxn id="83" idx="6"/>
          </p:cNvCxnSpPr>
          <p:nvPr/>
        </p:nvCxnSpPr>
        <p:spPr>
          <a:xfrm flipH="1">
            <a:off x="9587714" y="3214232"/>
            <a:ext cx="10429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7" idx="6"/>
            <a:endCxn id="86" idx="2"/>
          </p:cNvCxnSpPr>
          <p:nvPr/>
        </p:nvCxnSpPr>
        <p:spPr>
          <a:xfrm>
            <a:off x="9835365" y="3888336"/>
            <a:ext cx="5476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83" idx="2"/>
            <a:endCxn id="89" idx="7"/>
          </p:cNvCxnSpPr>
          <p:nvPr/>
        </p:nvCxnSpPr>
        <p:spPr>
          <a:xfrm flipH="1">
            <a:off x="8550937" y="3214233"/>
            <a:ext cx="789128" cy="5865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82" idx="7"/>
            <a:endCxn id="80" idx="3"/>
          </p:cNvCxnSpPr>
          <p:nvPr/>
        </p:nvCxnSpPr>
        <p:spPr>
          <a:xfrm flipV="1">
            <a:off x="8862716" y="2130266"/>
            <a:ext cx="477349" cy="302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85" idx="1"/>
            <a:endCxn id="80" idx="5"/>
          </p:cNvCxnSpPr>
          <p:nvPr/>
        </p:nvCxnSpPr>
        <p:spPr>
          <a:xfrm flipH="1" flipV="1">
            <a:off x="9515180" y="2130267"/>
            <a:ext cx="499328" cy="543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83" idx="1"/>
            <a:endCxn id="82" idx="5"/>
          </p:cNvCxnSpPr>
          <p:nvPr/>
        </p:nvCxnSpPr>
        <p:spPr>
          <a:xfrm flipH="1" flipV="1">
            <a:off x="8862717" y="2607459"/>
            <a:ext cx="513616" cy="5192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8526749" y="4148469"/>
                <a:ext cx="332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749" y="4148469"/>
                <a:ext cx="332414" cy="461665"/>
              </a:xfrm>
              <a:prstGeom prst="rect">
                <a:avLst/>
              </a:prstGeom>
              <a:blipFill>
                <a:blip r:embed="rId3"/>
                <a:stretch>
                  <a:fillRect l="-38889" r="-3704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10861547" y="3888338"/>
                <a:ext cx="332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547" y="3888338"/>
                <a:ext cx="332414" cy="461665"/>
              </a:xfrm>
              <a:prstGeom prst="rect">
                <a:avLst/>
              </a:prstGeom>
              <a:blipFill>
                <a:blip r:embed="rId4"/>
                <a:stretch>
                  <a:fillRect l="-38889" r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9799754" y="1595965"/>
                <a:ext cx="332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964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754" y="1595965"/>
                <a:ext cx="332414" cy="461665"/>
              </a:xfrm>
              <a:prstGeom prst="rect">
                <a:avLst/>
              </a:prstGeom>
              <a:blipFill>
                <a:blip r:embed="rId5"/>
                <a:stretch>
                  <a:fillRect l="-38889" r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526452" y="4882612"/>
                <a:ext cx="5149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𝐶𝑆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=0.42875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52" y="4882612"/>
                <a:ext cx="5149876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6892915" y="3587166"/>
            <a:ext cx="3861438" cy="533463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6892915" y="2317142"/>
            <a:ext cx="4237819" cy="1200315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6892914" y="1382459"/>
            <a:ext cx="2681065" cy="859064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6544587" y="1497538"/>
                <a:ext cx="332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587" y="1497538"/>
                <a:ext cx="332414" cy="461665"/>
              </a:xfrm>
              <a:prstGeom prst="rect">
                <a:avLst/>
              </a:prstGeom>
              <a:blipFill>
                <a:blip r:embed="rId7"/>
                <a:stretch>
                  <a:fillRect l="-38889" r="-3704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>
                <a:off x="6542368" y="2696868"/>
                <a:ext cx="332414" cy="475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368" y="2696868"/>
                <a:ext cx="332414" cy="475258"/>
              </a:xfrm>
              <a:prstGeom prst="rect">
                <a:avLst/>
              </a:prstGeom>
              <a:blipFill>
                <a:blip r:embed="rId8"/>
                <a:stretch>
                  <a:fillRect l="-38182"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/>
              <p:cNvSpPr txBox="1"/>
              <p:nvPr/>
            </p:nvSpPr>
            <p:spPr>
              <a:xfrm>
                <a:off x="6539812" y="3587166"/>
                <a:ext cx="332414" cy="475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pl-PL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7" name="TextBox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812" y="3587166"/>
                <a:ext cx="332414" cy="475258"/>
              </a:xfrm>
              <a:prstGeom prst="rect">
                <a:avLst/>
              </a:prstGeom>
              <a:blipFill>
                <a:blip r:embed="rId9"/>
                <a:stretch>
                  <a:fillRect l="-38889" r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/>
              <p:cNvSpPr txBox="1"/>
              <p:nvPr/>
            </p:nvSpPr>
            <p:spPr>
              <a:xfrm>
                <a:off x="6544587" y="5542052"/>
                <a:ext cx="5149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0.08625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8" name="TextBox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587" y="5542052"/>
                <a:ext cx="5149876" cy="461665"/>
              </a:xfrm>
              <a:prstGeom prst="rect">
                <a:avLst/>
              </a:prstGeom>
              <a:blipFill>
                <a:blip r:embed="rId10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3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1" grpId="0" animBg="1"/>
      <p:bldP spid="132" grpId="0" animBg="1"/>
      <p:bldP spid="140" grpId="0"/>
      <p:bldP spid="141" grpId="0"/>
      <p:bldP spid="157" grpId="0"/>
      <p:bldP spid="15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Community detection algorithms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51" name="Content Placeholder 6"/>
          <p:cNvSpPr>
            <a:spLocks noGrp="1"/>
          </p:cNvSpPr>
          <p:nvPr>
            <p:ph sz="half" idx="1"/>
          </p:nvPr>
        </p:nvSpPr>
        <p:spPr>
          <a:xfrm>
            <a:off x="452148" y="1141712"/>
            <a:ext cx="6305021" cy="556952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600"/>
              </a:spcBef>
            </a:pPr>
            <a:r>
              <a:rPr lang="en-US" b="1" dirty="0" err="1">
                <a:solidFill>
                  <a:srgbClr val="7030A0"/>
                </a:solidFill>
              </a:rPr>
              <a:t>Betweenness</a:t>
            </a:r>
            <a:r>
              <a:rPr lang="en-US" dirty="0"/>
              <a:t> - iteratively remove edges belonging to many shortest paths</a:t>
            </a:r>
          </a:p>
          <a:p>
            <a:pPr>
              <a:spcBef>
                <a:spcPts val="1600"/>
              </a:spcBef>
            </a:pPr>
            <a:r>
              <a:rPr lang="en-US" b="1" dirty="0">
                <a:solidFill>
                  <a:srgbClr val="7030A0"/>
                </a:solidFill>
              </a:rPr>
              <a:t>Greedy</a:t>
            </a:r>
            <a:r>
              <a:rPr lang="en-US" dirty="0"/>
              <a:t> - merge communities that provide greatest modularity gain</a:t>
            </a:r>
          </a:p>
          <a:p>
            <a:pPr>
              <a:spcBef>
                <a:spcPts val="1600"/>
              </a:spcBef>
            </a:pPr>
            <a:r>
              <a:rPr lang="en-US" b="1" dirty="0" err="1">
                <a:solidFill>
                  <a:srgbClr val="7030A0"/>
                </a:solidFill>
              </a:rPr>
              <a:t>Walktrap</a:t>
            </a:r>
            <a:r>
              <a:rPr lang="en-US" dirty="0"/>
              <a:t> - based on a tendency of random walks to stay within the same community</a:t>
            </a:r>
          </a:p>
          <a:p>
            <a:pPr>
              <a:spcBef>
                <a:spcPts val="1600"/>
              </a:spcBef>
            </a:pPr>
            <a:r>
              <a:rPr lang="en-US" b="1" dirty="0">
                <a:solidFill>
                  <a:srgbClr val="7030A0"/>
                </a:solidFill>
              </a:rPr>
              <a:t>Eigenvector</a:t>
            </a:r>
            <a:r>
              <a:rPr lang="en-US" dirty="0"/>
              <a:t> - recursively split nodes into two based on the eigenvector signs</a:t>
            </a:r>
          </a:p>
          <a:p>
            <a:pPr>
              <a:spcBef>
                <a:spcPts val="1600"/>
              </a:spcBef>
            </a:pPr>
            <a:r>
              <a:rPr lang="en-US" b="1" dirty="0">
                <a:solidFill>
                  <a:srgbClr val="7030A0"/>
                </a:solidFill>
              </a:rPr>
              <a:t>Louvain</a:t>
            </a:r>
            <a:r>
              <a:rPr lang="en-US" dirty="0"/>
              <a:t> – merge locally optimal community into a single node</a:t>
            </a:r>
          </a:p>
          <a:p>
            <a:pPr>
              <a:spcBef>
                <a:spcPts val="1600"/>
              </a:spcBef>
            </a:pPr>
            <a:r>
              <a:rPr lang="en-US" b="1" dirty="0" err="1">
                <a:solidFill>
                  <a:srgbClr val="7030A0"/>
                </a:solidFill>
              </a:rPr>
              <a:t>Infomap</a:t>
            </a:r>
            <a:r>
              <a:rPr lang="en-US" dirty="0"/>
              <a:t> - based on compressing a description of the probability flow</a:t>
            </a:r>
          </a:p>
          <a:p>
            <a:pPr>
              <a:spcBef>
                <a:spcPts val="1600"/>
              </a:spcBef>
            </a:pPr>
            <a:r>
              <a:rPr lang="en-US" b="1" dirty="0" err="1">
                <a:solidFill>
                  <a:srgbClr val="7030A0"/>
                </a:solidFill>
              </a:rPr>
              <a:t>Spinglass</a:t>
            </a:r>
            <a:r>
              <a:rPr lang="en-US" dirty="0"/>
              <a:t> - interpreting each node as an atom in a magnet, assign community based on spin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560107" y="1141712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9774579" y="1516061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8925485" y="1512577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8076391" y="1141712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3" name="Oval 142"/>
          <p:cNvSpPr/>
          <p:nvPr/>
        </p:nvSpPr>
        <p:spPr>
          <a:xfrm>
            <a:off x="8081085" y="2100411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4" name="Oval 143"/>
          <p:cNvSpPr/>
          <p:nvPr/>
        </p:nvSpPr>
        <p:spPr>
          <a:xfrm>
            <a:off x="10560106" y="2046097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F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139" idx="6"/>
            <a:endCxn id="138" idx="2"/>
          </p:cNvCxnSpPr>
          <p:nvPr/>
        </p:nvCxnSpPr>
        <p:spPr>
          <a:xfrm>
            <a:off x="9296350" y="1698010"/>
            <a:ext cx="478229" cy="3484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5" name="Straight Connector 144"/>
          <p:cNvCxnSpPr>
            <a:stCxn id="142" idx="6"/>
            <a:endCxn id="139" idx="1"/>
          </p:cNvCxnSpPr>
          <p:nvPr/>
        </p:nvCxnSpPr>
        <p:spPr>
          <a:xfrm>
            <a:off x="8447256" y="1327145"/>
            <a:ext cx="532541" cy="239744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6" name="Straight Connector 145"/>
          <p:cNvCxnSpPr>
            <a:stCxn id="142" idx="4"/>
            <a:endCxn id="153" idx="0"/>
          </p:cNvCxnSpPr>
          <p:nvPr/>
        </p:nvCxnSpPr>
        <p:spPr>
          <a:xfrm>
            <a:off x="8261824" y="1512577"/>
            <a:ext cx="0" cy="587832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7" name="Straight Connector 146"/>
          <p:cNvCxnSpPr>
            <a:stCxn id="137" idx="2"/>
            <a:endCxn id="138" idx="7"/>
          </p:cNvCxnSpPr>
          <p:nvPr/>
        </p:nvCxnSpPr>
        <p:spPr>
          <a:xfrm flipH="1">
            <a:off x="10091132" y="1327145"/>
            <a:ext cx="468975" cy="243228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8" name="Straight Connector 147"/>
          <p:cNvCxnSpPr>
            <a:stCxn id="137" idx="4"/>
            <a:endCxn id="144" idx="0"/>
          </p:cNvCxnSpPr>
          <p:nvPr/>
        </p:nvCxnSpPr>
        <p:spPr>
          <a:xfrm flipH="1">
            <a:off x="10745539" y="1512577"/>
            <a:ext cx="1" cy="533520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9" name="Straight Connector 148"/>
          <p:cNvCxnSpPr>
            <a:stCxn id="144" idx="1"/>
            <a:endCxn id="138" idx="5"/>
          </p:cNvCxnSpPr>
          <p:nvPr/>
        </p:nvCxnSpPr>
        <p:spPr>
          <a:xfrm flipH="1" flipV="1">
            <a:off x="10091132" y="1832614"/>
            <a:ext cx="523286" cy="267795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0" name="Straight Connector 149"/>
          <p:cNvCxnSpPr>
            <a:stCxn id="143" idx="7"/>
            <a:endCxn id="139" idx="3"/>
          </p:cNvCxnSpPr>
          <p:nvPr/>
        </p:nvCxnSpPr>
        <p:spPr>
          <a:xfrm flipV="1">
            <a:off x="8397638" y="1829130"/>
            <a:ext cx="582159" cy="325593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3" name="Oval 152"/>
          <p:cNvSpPr/>
          <p:nvPr/>
        </p:nvSpPr>
        <p:spPr>
          <a:xfrm>
            <a:off x="8076391" y="2100409"/>
            <a:ext cx="370865" cy="370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659740" y="2751597"/>
            <a:ext cx="3764323" cy="582972"/>
            <a:chOff x="7659740" y="2751597"/>
            <a:chExt cx="3764323" cy="582972"/>
          </a:xfrm>
        </p:grpSpPr>
        <p:sp>
          <p:nvSpPr>
            <p:cNvPr id="161" name="Rounded Rectangle 160"/>
            <p:cNvSpPr/>
            <p:nvPr/>
          </p:nvSpPr>
          <p:spPr>
            <a:xfrm>
              <a:off x="7659740" y="2751597"/>
              <a:ext cx="3764323" cy="582972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7827459" y="2853620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54" name="Oval 153"/>
            <p:cNvSpPr/>
            <p:nvPr/>
          </p:nvSpPr>
          <p:spPr>
            <a:xfrm>
              <a:off x="8449142" y="2848721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55" name="Oval 154"/>
            <p:cNvSpPr/>
            <p:nvPr/>
          </p:nvSpPr>
          <p:spPr>
            <a:xfrm>
              <a:off x="9070825" y="2848721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6" name="Oval 155"/>
            <p:cNvSpPr/>
            <p:nvPr/>
          </p:nvSpPr>
          <p:spPr>
            <a:xfrm>
              <a:off x="9692508" y="2848720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59" name="Oval 158"/>
            <p:cNvSpPr/>
            <p:nvPr/>
          </p:nvSpPr>
          <p:spPr>
            <a:xfrm>
              <a:off x="10314191" y="2851184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60" name="Oval 159"/>
            <p:cNvSpPr/>
            <p:nvPr/>
          </p:nvSpPr>
          <p:spPr>
            <a:xfrm>
              <a:off x="10935874" y="2848720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659740" y="3443877"/>
            <a:ext cx="3825813" cy="582972"/>
            <a:chOff x="7659740" y="3443877"/>
            <a:chExt cx="3825813" cy="582972"/>
          </a:xfrm>
        </p:grpSpPr>
        <p:sp>
          <p:nvSpPr>
            <p:cNvPr id="162" name="Rounded Rectangle 161"/>
            <p:cNvSpPr/>
            <p:nvPr/>
          </p:nvSpPr>
          <p:spPr>
            <a:xfrm>
              <a:off x="7659740" y="3443877"/>
              <a:ext cx="1876146" cy="582972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7827458" y="3545900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4" name="Oval 163"/>
            <p:cNvSpPr/>
            <p:nvPr/>
          </p:nvSpPr>
          <p:spPr>
            <a:xfrm>
              <a:off x="8449141" y="3541001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65" name="Oval 164"/>
            <p:cNvSpPr/>
            <p:nvPr/>
          </p:nvSpPr>
          <p:spPr>
            <a:xfrm>
              <a:off x="9070824" y="3541001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9609407" y="3443877"/>
              <a:ext cx="1876146" cy="582972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10935873" y="3541000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67" name="Oval 166"/>
            <p:cNvSpPr/>
            <p:nvPr/>
          </p:nvSpPr>
          <p:spPr>
            <a:xfrm>
              <a:off x="10314190" y="3543464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66" name="Oval 165"/>
            <p:cNvSpPr/>
            <p:nvPr/>
          </p:nvSpPr>
          <p:spPr>
            <a:xfrm>
              <a:off x="9692507" y="3541000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59740" y="4136157"/>
            <a:ext cx="3825813" cy="582972"/>
            <a:chOff x="7659740" y="4136157"/>
            <a:chExt cx="3825813" cy="582972"/>
          </a:xfrm>
        </p:grpSpPr>
        <p:sp>
          <p:nvSpPr>
            <p:cNvPr id="170" name="Rounded Rectangle 169"/>
            <p:cNvSpPr/>
            <p:nvPr/>
          </p:nvSpPr>
          <p:spPr>
            <a:xfrm>
              <a:off x="7659740" y="4136157"/>
              <a:ext cx="1232269" cy="582972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7827458" y="4238180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72" name="Oval 171"/>
            <p:cNvSpPr/>
            <p:nvPr/>
          </p:nvSpPr>
          <p:spPr>
            <a:xfrm>
              <a:off x="8449141" y="4233281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77" name="Rounded Rectangle 176"/>
            <p:cNvSpPr/>
            <p:nvPr/>
          </p:nvSpPr>
          <p:spPr>
            <a:xfrm>
              <a:off x="9609407" y="4136157"/>
              <a:ext cx="1876146" cy="582972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8975109" y="4136157"/>
              <a:ext cx="556746" cy="582972"/>
            </a:xfrm>
            <a:prstGeom prst="roundRect">
              <a:avLst/>
            </a:prstGeom>
            <a:solidFill>
              <a:srgbClr val="008B00">
                <a:alpha val="20000"/>
              </a:srgbClr>
            </a:solidFill>
            <a:ln w="38100">
              <a:solidFill>
                <a:srgbClr val="008B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10935873" y="4233280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75" name="Oval 174"/>
            <p:cNvSpPr/>
            <p:nvPr/>
          </p:nvSpPr>
          <p:spPr>
            <a:xfrm>
              <a:off x="10314190" y="4235744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74" name="Oval 173"/>
            <p:cNvSpPr/>
            <p:nvPr/>
          </p:nvSpPr>
          <p:spPr>
            <a:xfrm>
              <a:off x="9692507" y="4233280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73" name="Oval 172"/>
            <p:cNvSpPr/>
            <p:nvPr/>
          </p:nvSpPr>
          <p:spPr>
            <a:xfrm>
              <a:off x="9070824" y="4233281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667763" y="4801388"/>
            <a:ext cx="3825812" cy="587496"/>
            <a:chOff x="7667763" y="4801388"/>
            <a:chExt cx="3825812" cy="587496"/>
          </a:xfrm>
        </p:grpSpPr>
        <p:sp>
          <p:nvSpPr>
            <p:cNvPr id="202" name="Rounded Rectangle 201"/>
            <p:cNvSpPr/>
            <p:nvPr/>
          </p:nvSpPr>
          <p:spPr>
            <a:xfrm>
              <a:off x="7667763" y="4805912"/>
              <a:ext cx="606224" cy="582972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Rounded Rectangle 202"/>
            <p:cNvSpPr/>
            <p:nvPr/>
          </p:nvSpPr>
          <p:spPr>
            <a:xfrm>
              <a:off x="9617429" y="4801388"/>
              <a:ext cx="1876146" cy="582972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Rounded Rectangle 203"/>
            <p:cNvSpPr/>
            <p:nvPr/>
          </p:nvSpPr>
          <p:spPr>
            <a:xfrm>
              <a:off x="8983131" y="4801388"/>
              <a:ext cx="556746" cy="582972"/>
            </a:xfrm>
            <a:prstGeom prst="roundRect">
              <a:avLst/>
            </a:prstGeom>
            <a:solidFill>
              <a:srgbClr val="008B00">
                <a:alpha val="20000"/>
              </a:srgbClr>
            </a:solidFill>
            <a:ln w="38100">
              <a:solidFill>
                <a:srgbClr val="008B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8337478" y="4801388"/>
              <a:ext cx="588007" cy="582972"/>
            </a:xfrm>
            <a:prstGeom prst="roundRect">
              <a:avLst/>
            </a:prstGeom>
            <a:solidFill>
              <a:schemeClr val="accent6">
                <a:alpha val="20000"/>
              </a:scheme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10929858" y="4907442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0308175" y="4909906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82" name="Oval 181"/>
            <p:cNvSpPr/>
            <p:nvPr/>
          </p:nvSpPr>
          <p:spPr>
            <a:xfrm>
              <a:off x="9686492" y="4907442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81" name="Oval 180"/>
            <p:cNvSpPr/>
            <p:nvPr/>
          </p:nvSpPr>
          <p:spPr>
            <a:xfrm>
              <a:off x="9064809" y="4907443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0" name="Oval 179"/>
            <p:cNvSpPr/>
            <p:nvPr/>
          </p:nvSpPr>
          <p:spPr>
            <a:xfrm>
              <a:off x="8443126" y="4907443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79" name="Oval 178"/>
            <p:cNvSpPr/>
            <p:nvPr/>
          </p:nvSpPr>
          <p:spPr>
            <a:xfrm>
              <a:off x="7821443" y="4912342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671975" y="5488108"/>
            <a:ext cx="3826204" cy="590996"/>
            <a:chOff x="7671975" y="5488108"/>
            <a:chExt cx="3826204" cy="590996"/>
          </a:xfrm>
        </p:grpSpPr>
        <p:sp>
          <p:nvSpPr>
            <p:cNvPr id="206" name="Rounded Rectangle 205"/>
            <p:cNvSpPr/>
            <p:nvPr/>
          </p:nvSpPr>
          <p:spPr>
            <a:xfrm>
              <a:off x="7671975" y="5496132"/>
              <a:ext cx="606224" cy="582972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10231079" y="5494080"/>
              <a:ext cx="1267100" cy="582972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baseline="-25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8" name="Rounded Rectangle 207"/>
            <p:cNvSpPr/>
            <p:nvPr/>
          </p:nvSpPr>
          <p:spPr>
            <a:xfrm>
              <a:off x="8987735" y="5494080"/>
              <a:ext cx="556746" cy="582972"/>
            </a:xfrm>
            <a:prstGeom prst="roundRect">
              <a:avLst/>
            </a:prstGeom>
            <a:solidFill>
              <a:srgbClr val="008B00">
                <a:alpha val="20000"/>
              </a:srgbClr>
            </a:solidFill>
            <a:ln w="38100">
              <a:solidFill>
                <a:srgbClr val="008B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Rounded Rectangle 208"/>
            <p:cNvSpPr/>
            <p:nvPr/>
          </p:nvSpPr>
          <p:spPr>
            <a:xfrm>
              <a:off x="8342082" y="5494080"/>
              <a:ext cx="588007" cy="582972"/>
            </a:xfrm>
            <a:prstGeom prst="roundRect">
              <a:avLst/>
            </a:prstGeom>
            <a:solidFill>
              <a:schemeClr val="accent6">
                <a:alpha val="20000"/>
              </a:scheme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1" name="Rounded Rectangle 210"/>
            <p:cNvSpPr/>
            <p:nvPr/>
          </p:nvSpPr>
          <p:spPr>
            <a:xfrm>
              <a:off x="9609407" y="5488108"/>
              <a:ext cx="556746" cy="582972"/>
            </a:xfrm>
            <a:prstGeom prst="roundRect">
              <a:avLst/>
            </a:prstGeom>
            <a:solidFill>
              <a:srgbClr val="15F9FF">
                <a:alpha val="20000"/>
              </a:srgbClr>
            </a:solidFill>
            <a:ln w="38100">
              <a:solidFill>
                <a:srgbClr val="15F9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10929857" y="5599722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90" name="Oval 189"/>
            <p:cNvSpPr/>
            <p:nvPr/>
          </p:nvSpPr>
          <p:spPr>
            <a:xfrm>
              <a:off x="10308174" y="5602186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89" name="Oval 188"/>
            <p:cNvSpPr/>
            <p:nvPr/>
          </p:nvSpPr>
          <p:spPr>
            <a:xfrm>
              <a:off x="9686491" y="5599722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88" name="Oval 187"/>
            <p:cNvSpPr/>
            <p:nvPr/>
          </p:nvSpPr>
          <p:spPr>
            <a:xfrm>
              <a:off x="9064808" y="5599723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7" name="Oval 186"/>
            <p:cNvSpPr/>
            <p:nvPr/>
          </p:nvSpPr>
          <p:spPr>
            <a:xfrm>
              <a:off x="8443125" y="5599723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86" name="Oval 185"/>
            <p:cNvSpPr/>
            <p:nvPr/>
          </p:nvSpPr>
          <p:spPr>
            <a:xfrm>
              <a:off x="7821442" y="5604622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71975" y="6168856"/>
            <a:ext cx="3821600" cy="600888"/>
            <a:chOff x="7671975" y="6168856"/>
            <a:chExt cx="3821600" cy="600888"/>
          </a:xfrm>
        </p:grpSpPr>
        <p:sp>
          <p:nvSpPr>
            <p:cNvPr id="212" name="Rounded Rectangle 211"/>
            <p:cNvSpPr/>
            <p:nvPr/>
          </p:nvSpPr>
          <p:spPr>
            <a:xfrm>
              <a:off x="7671975" y="6176880"/>
              <a:ext cx="606224" cy="582972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10231079" y="6174828"/>
              <a:ext cx="535802" cy="582972"/>
            </a:xfrm>
            <a:prstGeom prst="roundRect">
              <a:avLst/>
            </a:prstGeom>
            <a:solidFill>
              <a:srgbClr val="7030A0">
                <a:alpha val="20000"/>
              </a:srgbClr>
            </a:solidFill>
            <a:ln w="38100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baseline="-25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4" name="Rounded Rectangle 213"/>
            <p:cNvSpPr/>
            <p:nvPr/>
          </p:nvSpPr>
          <p:spPr>
            <a:xfrm>
              <a:off x="8987735" y="6174828"/>
              <a:ext cx="556746" cy="582972"/>
            </a:xfrm>
            <a:prstGeom prst="roundRect">
              <a:avLst/>
            </a:prstGeom>
            <a:solidFill>
              <a:srgbClr val="008B00">
                <a:alpha val="20000"/>
              </a:srgbClr>
            </a:solidFill>
            <a:ln w="38100">
              <a:solidFill>
                <a:srgbClr val="008B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Rounded Rectangle 214"/>
            <p:cNvSpPr/>
            <p:nvPr/>
          </p:nvSpPr>
          <p:spPr>
            <a:xfrm>
              <a:off x="8342082" y="6174828"/>
              <a:ext cx="588007" cy="582972"/>
            </a:xfrm>
            <a:prstGeom prst="roundRect">
              <a:avLst/>
            </a:prstGeom>
            <a:solidFill>
              <a:schemeClr val="accent6">
                <a:alpha val="20000"/>
              </a:scheme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9609407" y="6168856"/>
              <a:ext cx="556746" cy="582972"/>
            </a:xfrm>
            <a:prstGeom prst="roundRect">
              <a:avLst/>
            </a:prstGeom>
            <a:solidFill>
              <a:srgbClr val="15F9FF">
                <a:alpha val="20000"/>
              </a:srgbClr>
            </a:solidFill>
            <a:ln w="38100">
              <a:solidFill>
                <a:srgbClr val="15F9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10852751" y="6186772"/>
              <a:ext cx="640824" cy="582972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3810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baseline="-250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10929857" y="6292002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98" name="Oval 197"/>
            <p:cNvSpPr/>
            <p:nvPr/>
          </p:nvSpPr>
          <p:spPr>
            <a:xfrm>
              <a:off x="10308174" y="6294466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97" name="Oval 196"/>
            <p:cNvSpPr/>
            <p:nvPr/>
          </p:nvSpPr>
          <p:spPr>
            <a:xfrm>
              <a:off x="9686491" y="6292002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96" name="Oval 195"/>
            <p:cNvSpPr/>
            <p:nvPr/>
          </p:nvSpPr>
          <p:spPr>
            <a:xfrm>
              <a:off x="9064808" y="6292003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95" name="Oval 194"/>
            <p:cNvSpPr/>
            <p:nvPr/>
          </p:nvSpPr>
          <p:spPr>
            <a:xfrm>
              <a:off x="8443125" y="6292003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94" name="Oval 193"/>
            <p:cNvSpPr/>
            <p:nvPr/>
          </p:nvSpPr>
          <p:spPr>
            <a:xfrm>
              <a:off x="7821442" y="6296902"/>
              <a:ext cx="370865" cy="37086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3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E7B07A-2D7C-273B-C53F-7024E6CC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2" y="1237654"/>
            <a:ext cx="4335213" cy="32131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151437" y="1212413"/>
            <a:ext cx="5410730" cy="867128"/>
          </a:xfr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2400" dirty="0"/>
              <a:t>Some people might prefer not to </a:t>
            </a:r>
            <a:r>
              <a:rPr lang="en-US" sz="2400" b="1" dirty="0">
                <a:solidFill>
                  <a:srgbClr val="7030A0"/>
                </a:solidFill>
              </a:rPr>
              <a:t>disclose</a:t>
            </a:r>
            <a:r>
              <a:rPr lang="en-US" sz="2400" dirty="0"/>
              <a:t> membership of certain groups…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Hiding from community detection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393 Majority Minority Stock Photos, Pictures &amp; Royalty-Free Images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52" y="2350168"/>
            <a:ext cx="4557747" cy="27852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538E26-AE1F-9A70-B81B-11A01D06B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3"/>
          <a:stretch/>
        </p:blipFill>
        <p:spPr>
          <a:xfrm>
            <a:off x="7329454" y="3056860"/>
            <a:ext cx="4557747" cy="33511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60F531-96EB-560A-EE46-2F8D4FFE9A4F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Waniek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 Michalak, M Wooldridge, 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Rahwan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Hiding individuals and communities in a social network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Human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(2018)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D10E27A-464F-72EB-A355-12E734750E5A}"/>
              </a:ext>
            </a:extLst>
          </p:cNvPr>
          <p:cNvSpPr txBox="1">
            <a:spLocks/>
          </p:cNvSpPr>
          <p:nvPr/>
        </p:nvSpPr>
        <p:spPr>
          <a:xfrm>
            <a:off x="7890456" y="2210289"/>
            <a:ext cx="4106942" cy="972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2400" dirty="0"/>
              <a:t>…e.g., </a:t>
            </a:r>
            <a:r>
              <a:rPr lang="en-US" sz="2400" b="1" dirty="0">
                <a:solidFill>
                  <a:srgbClr val="7030A0"/>
                </a:solidFill>
              </a:rPr>
              <a:t>minorities</a:t>
            </a:r>
            <a:r>
              <a:rPr lang="en-US" sz="2400" dirty="0"/>
              <a:t> persecuted based on a </a:t>
            </a:r>
            <a:r>
              <a:rPr lang="en-US" sz="2400" b="1" dirty="0">
                <a:solidFill>
                  <a:srgbClr val="7030A0"/>
                </a:solidFill>
              </a:rPr>
              <a:t>ethnic background</a:t>
            </a:r>
            <a:r>
              <a:rPr lang="en-US" sz="2400" dirty="0"/>
              <a:t>.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1BD67E6-C39B-FF5C-8072-9AE746A1037E}"/>
              </a:ext>
            </a:extLst>
          </p:cNvPr>
          <p:cNvSpPr txBox="1">
            <a:spLocks/>
          </p:cNvSpPr>
          <p:nvPr/>
        </p:nvSpPr>
        <p:spPr>
          <a:xfrm>
            <a:off x="1923721" y="5473513"/>
            <a:ext cx="5588001" cy="95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2400" dirty="0"/>
              <a:t>Community detection can also be used to infer other kinds of </a:t>
            </a:r>
            <a:r>
              <a:rPr lang="en-US" sz="2400" b="1" dirty="0">
                <a:solidFill>
                  <a:srgbClr val="7030A0"/>
                </a:solidFill>
              </a:rPr>
              <a:t>sensitive information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382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8"/>
          <p:cNvGrpSpPr/>
          <p:nvPr/>
        </p:nvGrpSpPr>
        <p:grpSpPr>
          <a:xfrm>
            <a:off x="7614349" y="1504319"/>
            <a:ext cx="4246791" cy="3133446"/>
            <a:chOff x="290305" y="2461728"/>
            <a:chExt cx="4802641" cy="3497201"/>
          </a:xfrm>
        </p:grpSpPr>
        <p:sp>
          <p:nvSpPr>
            <p:cNvPr id="40" name="Oval 39"/>
            <p:cNvSpPr/>
            <p:nvPr/>
          </p:nvSpPr>
          <p:spPr>
            <a:xfrm rot="18937395">
              <a:off x="666335" y="2566967"/>
              <a:ext cx="2961217" cy="1604466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 rot="20515771">
              <a:off x="1690585" y="3865001"/>
              <a:ext cx="3402361" cy="1885156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651208" y="4797294"/>
              <a:ext cx="817528" cy="780070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TextBox 205"/>
                <p:cNvSpPr txBox="1"/>
                <p:nvPr/>
              </p:nvSpPr>
              <p:spPr>
                <a:xfrm>
                  <a:off x="290305" y="4888962"/>
                  <a:ext cx="360646" cy="5152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  <m:sup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6" name="TextBox 2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305" y="4888962"/>
                  <a:ext cx="360646" cy="51525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0385" r="-5769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/>
                <p:cNvSpPr txBox="1"/>
                <p:nvPr/>
              </p:nvSpPr>
              <p:spPr>
                <a:xfrm>
                  <a:off x="1028517" y="2461728"/>
                  <a:ext cx="360646" cy="5152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7" name="TextBox 2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517" y="2461728"/>
                  <a:ext cx="360646" cy="51525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2308" r="-7692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/>
                <p:cNvSpPr txBox="1"/>
                <p:nvPr/>
              </p:nvSpPr>
              <p:spPr>
                <a:xfrm>
                  <a:off x="4095893" y="5443670"/>
                  <a:ext cx="360646" cy="5152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  <m:sup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8" name="TextBox 2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5893" y="5443670"/>
                  <a:ext cx="360646" cy="51525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42308" r="-7692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441888" y="1045747"/>
            <a:ext cx="4286431" cy="3674977"/>
            <a:chOff x="681416" y="2160589"/>
            <a:chExt cx="4294254" cy="3681684"/>
          </a:xfrm>
        </p:grpSpPr>
        <p:sp>
          <p:nvSpPr>
            <p:cNvPr id="158" name="Oval 157"/>
            <p:cNvSpPr/>
            <p:nvPr/>
          </p:nvSpPr>
          <p:spPr>
            <a:xfrm>
              <a:off x="1397395" y="2248930"/>
              <a:ext cx="1940755" cy="1851833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2795882" y="3658133"/>
              <a:ext cx="1999466" cy="1907854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681416" y="3974264"/>
              <a:ext cx="1683085" cy="1605970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/>
                <p:cNvSpPr txBox="1"/>
                <p:nvPr/>
              </p:nvSpPr>
              <p:spPr>
                <a:xfrm>
                  <a:off x="2064200" y="5379765"/>
                  <a:ext cx="360645" cy="462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1" name="TextBox 1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4200" y="5379765"/>
                  <a:ext cx="360645" cy="46250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0508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/>
                <p:cNvSpPr txBox="1"/>
                <p:nvPr/>
              </p:nvSpPr>
              <p:spPr>
                <a:xfrm>
                  <a:off x="4615025" y="5152355"/>
                  <a:ext cx="360645" cy="462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2" name="TextBox 1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5025" y="5152355"/>
                  <a:ext cx="360645" cy="46250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2203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162"/>
                <p:cNvSpPr txBox="1"/>
                <p:nvPr/>
              </p:nvSpPr>
              <p:spPr>
                <a:xfrm>
                  <a:off x="3193662" y="2160589"/>
                  <a:ext cx="360645" cy="462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kumimoji="0" lang="pl-PL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79646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3" name="TextBox 1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662" y="2160589"/>
                  <a:ext cx="360645" cy="46250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2203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9" name="Straight Connector 58"/>
          <p:cNvCxnSpPr>
            <a:stCxn id="78" idx="0"/>
            <a:endCxn id="77" idx="4"/>
          </p:cNvCxnSpPr>
          <p:nvPr/>
        </p:nvCxnSpPr>
        <p:spPr>
          <a:xfrm flipH="1" flipV="1">
            <a:off x="3465561" y="2936421"/>
            <a:ext cx="421359" cy="91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76" idx="2"/>
            <a:endCxn id="75" idx="6"/>
          </p:cNvCxnSpPr>
          <p:nvPr/>
        </p:nvCxnSpPr>
        <p:spPr>
          <a:xfrm flipH="1">
            <a:off x="2930185" y="3278465"/>
            <a:ext cx="10856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709959" y="1459241"/>
            <a:ext cx="3563619" cy="2649768"/>
            <a:chOff x="5580113" y="2132856"/>
            <a:chExt cx="3477229" cy="2585532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7961206" y="3996905"/>
              <a:ext cx="881447" cy="5067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580113" y="2132856"/>
              <a:ext cx="3477229" cy="2585532"/>
              <a:chOff x="5580113" y="2132856"/>
              <a:chExt cx="3477229" cy="2585532"/>
            </a:xfrm>
          </p:grpSpPr>
          <p:cxnSp>
            <p:nvCxnSpPr>
              <p:cNvPr id="69" name="Straight Connector 68"/>
              <p:cNvCxnSpPr>
                <a:stCxn id="79" idx="2"/>
                <a:endCxn id="82" idx="6"/>
              </p:cNvCxnSpPr>
              <p:nvPr/>
            </p:nvCxnSpPr>
            <p:spPr>
              <a:xfrm flipH="1" flipV="1">
                <a:off x="6286695" y="3802090"/>
                <a:ext cx="1459823" cy="7905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>
                <a:stCxn id="79" idx="2"/>
                <a:endCxn id="81" idx="6"/>
              </p:cNvCxnSpPr>
              <p:nvPr/>
            </p:nvCxnSpPr>
            <p:spPr>
              <a:xfrm flipH="1">
                <a:off x="6730358" y="4592627"/>
                <a:ext cx="101616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/>
              <p:cNvSpPr/>
              <p:nvPr/>
            </p:nvSpPr>
            <p:spPr>
              <a:xfrm>
                <a:off x="6147335" y="2592370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7458159" y="2592370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795491" y="2132856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795491" y="3077026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7494994" y="3782216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8805819" y="3782216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8143151" y="3322702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8554295" y="4466865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7746518" y="4466865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3" name="Straight Connector 82"/>
              <p:cNvCxnSpPr>
                <a:stCxn id="81" idx="2"/>
                <a:endCxn id="80" idx="6"/>
              </p:cNvCxnSpPr>
              <p:nvPr/>
            </p:nvCxnSpPr>
            <p:spPr>
              <a:xfrm flipH="1">
                <a:off x="5831635" y="4592626"/>
                <a:ext cx="64719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80" idx="7"/>
                <a:endCxn id="82" idx="3"/>
              </p:cNvCxnSpPr>
              <p:nvPr/>
            </p:nvCxnSpPr>
            <p:spPr>
              <a:xfrm flipV="1">
                <a:off x="5794800" y="3891017"/>
                <a:ext cx="277207" cy="61268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81" idx="1"/>
                <a:endCxn id="82" idx="5"/>
              </p:cNvCxnSpPr>
              <p:nvPr/>
            </p:nvCxnSpPr>
            <p:spPr>
              <a:xfrm flipH="1" flipV="1">
                <a:off x="6249861" y="3891017"/>
                <a:ext cx="265809" cy="61268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72" idx="2"/>
                <a:endCxn id="71" idx="6"/>
              </p:cNvCxnSpPr>
              <p:nvPr/>
            </p:nvCxnSpPr>
            <p:spPr>
              <a:xfrm flipH="1">
                <a:off x="6398858" y="2718132"/>
                <a:ext cx="105930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stCxn id="71" idx="7"/>
                <a:endCxn id="73" idx="3"/>
              </p:cNvCxnSpPr>
              <p:nvPr/>
            </p:nvCxnSpPr>
            <p:spPr>
              <a:xfrm flipV="1">
                <a:off x="6362023" y="2347544"/>
                <a:ext cx="470303" cy="281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stCxn id="72" idx="1"/>
                <a:endCxn id="73" idx="5"/>
              </p:cNvCxnSpPr>
              <p:nvPr/>
            </p:nvCxnSpPr>
            <p:spPr>
              <a:xfrm flipH="1" flipV="1">
                <a:off x="7010180" y="2347544"/>
                <a:ext cx="484814" cy="281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74" idx="1"/>
                <a:endCxn id="71" idx="5"/>
              </p:cNvCxnSpPr>
              <p:nvPr/>
            </p:nvCxnSpPr>
            <p:spPr>
              <a:xfrm flipH="1" flipV="1">
                <a:off x="6362023" y="2807059"/>
                <a:ext cx="470303" cy="30680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82" idx="0"/>
                <a:endCxn id="71" idx="4"/>
              </p:cNvCxnSpPr>
              <p:nvPr/>
            </p:nvCxnSpPr>
            <p:spPr>
              <a:xfrm flipV="1">
                <a:off x="6160934" y="2843894"/>
                <a:ext cx="112163" cy="8324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stCxn id="75" idx="7"/>
                <a:endCxn id="77" idx="3"/>
              </p:cNvCxnSpPr>
              <p:nvPr/>
            </p:nvCxnSpPr>
            <p:spPr>
              <a:xfrm flipV="1">
                <a:off x="7709683" y="3537391"/>
                <a:ext cx="470303" cy="281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76" idx="1"/>
                <a:endCxn id="77" idx="5"/>
              </p:cNvCxnSpPr>
              <p:nvPr/>
            </p:nvCxnSpPr>
            <p:spPr>
              <a:xfrm flipH="1" flipV="1">
                <a:off x="8357839" y="3537391"/>
                <a:ext cx="484814" cy="281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>
                <a:stCxn id="78" idx="7"/>
                <a:endCxn id="76" idx="4"/>
              </p:cNvCxnSpPr>
              <p:nvPr/>
            </p:nvCxnSpPr>
            <p:spPr>
              <a:xfrm flipV="1">
                <a:off x="8768983" y="4033740"/>
                <a:ext cx="162597" cy="4699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>
                <a:stCxn id="79" idx="1"/>
                <a:endCxn id="75" idx="4"/>
              </p:cNvCxnSpPr>
              <p:nvPr/>
            </p:nvCxnSpPr>
            <p:spPr>
              <a:xfrm flipH="1" flipV="1">
                <a:off x="7620756" y="4033740"/>
                <a:ext cx="162597" cy="4699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stCxn id="79" idx="0"/>
                <a:endCxn id="77" idx="4"/>
              </p:cNvCxnSpPr>
              <p:nvPr/>
            </p:nvCxnSpPr>
            <p:spPr>
              <a:xfrm flipV="1">
                <a:off x="7872279" y="3574226"/>
                <a:ext cx="396633" cy="8926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stCxn id="75" idx="2"/>
                <a:endCxn id="81" idx="7"/>
              </p:cNvCxnSpPr>
              <p:nvPr/>
            </p:nvCxnSpPr>
            <p:spPr>
              <a:xfrm flipH="1">
                <a:off x="6693523" y="3907978"/>
                <a:ext cx="801471" cy="59572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stCxn id="74" idx="0"/>
                <a:endCxn id="73" idx="4"/>
              </p:cNvCxnSpPr>
              <p:nvPr/>
            </p:nvCxnSpPr>
            <p:spPr>
              <a:xfrm flipV="1">
                <a:off x="6921253" y="2384379"/>
                <a:ext cx="0" cy="6926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stCxn id="77" idx="1"/>
                <a:endCxn id="72" idx="5"/>
              </p:cNvCxnSpPr>
              <p:nvPr/>
            </p:nvCxnSpPr>
            <p:spPr>
              <a:xfrm flipH="1" flipV="1">
                <a:off x="7672848" y="2807059"/>
                <a:ext cx="507138" cy="5524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stCxn id="75" idx="1"/>
                <a:endCxn id="74" idx="5"/>
              </p:cNvCxnSpPr>
              <p:nvPr/>
            </p:nvCxnSpPr>
            <p:spPr>
              <a:xfrm flipH="1" flipV="1">
                <a:off x="7010180" y="3291714"/>
                <a:ext cx="521649" cy="5273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82" idx="7"/>
                <a:endCxn id="74" idx="3"/>
              </p:cNvCxnSpPr>
              <p:nvPr/>
            </p:nvCxnSpPr>
            <p:spPr>
              <a:xfrm flipV="1">
                <a:off x="6249861" y="3291714"/>
                <a:ext cx="582466" cy="4214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/>
              <p:cNvSpPr/>
              <p:nvPr/>
            </p:nvSpPr>
            <p:spPr>
              <a:xfrm>
                <a:off x="5580113" y="4466865"/>
                <a:ext cx="251523" cy="251523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6478835" y="4466865"/>
                <a:ext cx="251523" cy="251523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6035172" y="3676328"/>
                <a:ext cx="251523" cy="251523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434095" y="2150194"/>
            <a:ext cx="1496092" cy="1829931"/>
            <a:chOff x="1141367" y="2949820"/>
            <a:chExt cx="1496092" cy="1829931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1467167" y="3484267"/>
              <a:ext cx="324523" cy="1166597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1882825" y="2949820"/>
              <a:ext cx="496860" cy="314425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1596052" y="4779751"/>
              <a:ext cx="1041406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1141367" y="3969573"/>
              <a:ext cx="1496092" cy="810177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1558302" y="2987570"/>
              <a:ext cx="912519" cy="1701044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8085464" y="1468712"/>
            <a:ext cx="3563620" cy="2649768"/>
            <a:chOff x="5580112" y="2132856"/>
            <a:chExt cx="3477230" cy="2585532"/>
          </a:xfrm>
        </p:grpSpPr>
        <p:cxnSp>
          <p:nvCxnSpPr>
            <p:cNvPr id="103" name="Straight Connector 102"/>
            <p:cNvCxnSpPr>
              <a:stCxn id="117" idx="0"/>
              <a:endCxn id="116" idx="4"/>
            </p:cNvCxnSpPr>
            <p:nvPr/>
          </p:nvCxnSpPr>
          <p:spPr>
            <a:xfrm flipH="1" flipV="1">
              <a:off x="8268913" y="3574225"/>
              <a:ext cx="411144" cy="8926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15" idx="2"/>
              <a:endCxn id="114" idx="6"/>
            </p:cNvCxnSpPr>
            <p:nvPr/>
          </p:nvCxnSpPr>
          <p:spPr>
            <a:xfrm flipH="1">
              <a:off x="7746517" y="3907978"/>
              <a:ext cx="105930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oup 104"/>
            <p:cNvGrpSpPr/>
            <p:nvPr/>
          </p:nvGrpSpPr>
          <p:grpSpPr>
            <a:xfrm>
              <a:off x="5580112" y="2132856"/>
              <a:ext cx="3477230" cy="2585532"/>
              <a:chOff x="5580112" y="2132856"/>
              <a:chExt cx="3477230" cy="2585532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 flipV="1">
                <a:off x="7961206" y="3996905"/>
                <a:ext cx="881447" cy="50679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Group 106"/>
              <p:cNvGrpSpPr/>
              <p:nvPr/>
            </p:nvGrpSpPr>
            <p:grpSpPr>
              <a:xfrm>
                <a:off x="5580112" y="2132856"/>
                <a:ext cx="3477230" cy="2585532"/>
                <a:chOff x="5580112" y="2132856"/>
                <a:chExt cx="3477230" cy="2585532"/>
              </a:xfrm>
            </p:grpSpPr>
            <p:cxnSp>
              <p:nvCxnSpPr>
                <p:cNvPr id="108" name="Straight Connector 107"/>
                <p:cNvCxnSpPr>
                  <a:stCxn id="120" idx="0"/>
                  <a:endCxn id="111" idx="3"/>
                </p:cNvCxnSpPr>
                <p:nvPr/>
              </p:nvCxnSpPr>
              <p:spPr>
                <a:xfrm flipV="1">
                  <a:off x="6604597" y="2807059"/>
                  <a:ext cx="890397" cy="165980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>
                  <a:stCxn id="118" idx="2"/>
                  <a:endCxn id="120" idx="6"/>
                </p:cNvCxnSpPr>
                <p:nvPr/>
              </p:nvCxnSpPr>
              <p:spPr>
                <a:xfrm flipH="1">
                  <a:off x="6730358" y="4592627"/>
                  <a:ext cx="101616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/>
                <p:cNvSpPr/>
                <p:nvPr/>
              </p:nvSpPr>
              <p:spPr>
                <a:xfrm>
                  <a:off x="6147335" y="2592370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7458159" y="2592370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6795491" y="2132856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6795491" y="3077026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7494994" y="3782216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8805819" y="3782216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8143151" y="3322702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8554295" y="4466865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7746518" y="4466865"/>
                  <a:ext cx="251523" cy="251523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580112" y="4466865"/>
                  <a:ext cx="251523" cy="251523"/>
                </a:xfrm>
                <a:prstGeom prst="ellipse">
                  <a:avLst/>
                </a:prstGeom>
                <a:solidFill>
                  <a:srgbClr val="0070C0"/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6478835" y="4466865"/>
                  <a:ext cx="251523" cy="251523"/>
                </a:xfrm>
                <a:prstGeom prst="ellipse">
                  <a:avLst/>
                </a:prstGeom>
                <a:solidFill>
                  <a:srgbClr val="0070C0"/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6035172" y="3676328"/>
                  <a:ext cx="251523" cy="251523"/>
                </a:xfrm>
                <a:prstGeom prst="ellipse">
                  <a:avLst/>
                </a:prstGeom>
                <a:solidFill>
                  <a:srgbClr val="0070C0"/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2" name="Straight Connector 121"/>
                <p:cNvCxnSpPr>
                  <a:stCxn id="120" idx="2"/>
                  <a:endCxn id="119" idx="6"/>
                </p:cNvCxnSpPr>
                <p:nvPr/>
              </p:nvCxnSpPr>
              <p:spPr>
                <a:xfrm flipH="1">
                  <a:off x="5831635" y="4592626"/>
                  <a:ext cx="64719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>
                  <a:stCxn id="119" idx="7"/>
                  <a:endCxn id="121" idx="3"/>
                </p:cNvCxnSpPr>
                <p:nvPr/>
              </p:nvCxnSpPr>
              <p:spPr>
                <a:xfrm flipV="1">
                  <a:off x="5794800" y="3891017"/>
                  <a:ext cx="277207" cy="61268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>
                  <a:stCxn id="120" idx="1"/>
                  <a:endCxn id="121" idx="5"/>
                </p:cNvCxnSpPr>
                <p:nvPr/>
              </p:nvCxnSpPr>
              <p:spPr>
                <a:xfrm flipH="1" flipV="1">
                  <a:off x="6249861" y="3891017"/>
                  <a:ext cx="265809" cy="61268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>
                  <a:stCxn id="111" idx="2"/>
                  <a:endCxn id="110" idx="6"/>
                </p:cNvCxnSpPr>
                <p:nvPr/>
              </p:nvCxnSpPr>
              <p:spPr>
                <a:xfrm flipH="1">
                  <a:off x="6398858" y="2718132"/>
                  <a:ext cx="1059301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>
                  <a:stCxn id="110" idx="7"/>
                  <a:endCxn id="112" idx="3"/>
                </p:cNvCxnSpPr>
                <p:nvPr/>
              </p:nvCxnSpPr>
              <p:spPr>
                <a:xfrm flipV="1">
                  <a:off x="6362023" y="2347544"/>
                  <a:ext cx="470303" cy="28166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>
                  <a:stCxn id="111" idx="1"/>
                  <a:endCxn id="112" idx="5"/>
                </p:cNvCxnSpPr>
                <p:nvPr/>
              </p:nvCxnSpPr>
              <p:spPr>
                <a:xfrm flipH="1" flipV="1">
                  <a:off x="7010180" y="2347544"/>
                  <a:ext cx="484814" cy="28166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>
                  <a:stCxn id="113" idx="1"/>
                  <a:endCxn id="110" idx="5"/>
                </p:cNvCxnSpPr>
                <p:nvPr/>
              </p:nvCxnSpPr>
              <p:spPr>
                <a:xfrm flipH="1" flipV="1">
                  <a:off x="6362023" y="2807059"/>
                  <a:ext cx="470303" cy="30680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>
                  <a:stCxn id="121" idx="0"/>
                  <a:endCxn id="110" idx="4"/>
                </p:cNvCxnSpPr>
                <p:nvPr/>
              </p:nvCxnSpPr>
              <p:spPr>
                <a:xfrm flipV="1">
                  <a:off x="6160934" y="2843894"/>
                  <a:ext cx="112163" cy="8324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>
                  <a:stCxn id="114" idx="7"/>
                  <a:endCxn id="116" idx="3"/>
                </p:cNvCxnSpPr>
                <p:nvPr/>
              </p:nvCxnSpPr>
              <p:spPr>
                <a:xfrm flipV="1">
                  <a:off x="7709683" y="3537391"/>
                  <a:ext cx="470303" cy="28166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>
                  <a:stCxn id="115" idx="1"/>
                  <a:endCxn id="116" idx="5"/>
                </p:cNvCxnSpPr>
                <p:nvPr/>
              </p:nvCxnSpPr>
              <p:spPr>
                <a:xfrm flipH="1" flipV="1">
                  <a:off x="8357839" y="3537391"/>
                  <a:ext cx="484814" cy="28166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>
                  <a:stCxn id="117" idx="7"/>
                  <a:endCxn id="115" idx="4"/>
                </p:cNvCxnSpPr>
                <p:nvPr/>
              </p:nvCxnSpPr>
              <p:spPr>
                <a:xfrm flipV="1">
                  <a:off x="8768983" y="4033740"/>
                  <a:ext cx="162597" cy="46996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>
                  <a:stCxn id="118" idx="1"/>
                  <a:endCxn id="114" idx="4"/>
                </p:cNvCxnSpPr>
                <p:nvPr/>
              </p:nvCxnSpPr>
              <p:spPr>
                <a:xfrm flipH="1" flipV="1">
                  <a:off x="7620756" y="4033740"/>
                  <a:ext cx="162597" cy="46996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>
                  <a:stCxn id="118" idx="0"/>
                  <a:endCxn id="116" idx="4"/>
                </p:cNvCxnSpPr>
                <p:nvPr/>
              </p:nvCxnSpPr>
              <p:spPr>
                <a:xfrm flipV="1">
                  <a:off x="7872279" y="3574226"/>
                  <a:ext cx="396633" cy="89263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>
                  <a:stCxn id="114" idx="2"/>
                  <a:endCxn id="120" idx="7"/>
                </p:cNvCxnSpPr>
                <p:nvPr/>
              </p:nvCxnSpPr>
              <p:spPr>
                <a:xfrm flipH="1">
                  <a:off x="6693523" y="3907978"/>
                  <a:ext cx="801471" cy="59572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>
                  <a:stCxn id="113" idx="0"/>
                  <a:endCxn id="112" idx="4"/>
                </p:cNvCxnSpPr>
                <p:nvPr/>
              </p:nvCxnSpPr>
              <p:spPr>
                <a:xfrm flipV="1">
                  <a:off x="6921253" y="2384379"/>
                  <a:ext cx="0" cy="69264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>
                  <a:stCxn id="116" idx="1"/>
                  <a:endCxn id="111" idx="5"/>
                </p:cNvCxnSpPr>
                <p:nvPr/>
              </p:nvCxnSpPr>
              <p:spPr>
                <a:xfrm flipH="1" flipV="1">
                  <a:off x="7672848" y="2807059"/>
                  <a:ext cx="507138" cy="5524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>
                  <a:stCxn id="114" idx="1"/>
                  <a:endCxn id="113" idx="5"/>
                </p:cNvCxnSpPr>
                <p:nvPr/>
              </p:nvCxnSpPr>
              <p:spPr>
                <a:xfrm flipH="1" flipV="1">
                  <a:off x="7010180" y="3291714"/>
                  <a:ext cx="521649" cy="52733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>
                  <a:stCxn id="121" idx="7"/>
                  <a:endCxn id="113" idx="3"/>
                </p:cNvCxnSpPr>
                <p:nvPr/>
              </p:nvCxnSpPr>
              <p:spPr>
                <a:xfrm flipV="1">
                  <a:off x="6249861" y="3291714"/>
                  <a:ext cx="582466" cy="4214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from community detection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2348" y="5519695"/>
            <a:ext cx="3412344" cy="644352"/>
            <a:chOff x="886257" y="5564963"/>
            <a:chExt cx="3412344" cy="644352"/>
          </a:xfrm>
        </p:grpSpPr>
        <p:cxnSp>
          <p:nvCxnSpPr>
            <p:cNvPr id="153" name="Straight Connector 152"/>
            <p:cNvCxnSpPr/>
            <p:nvPr/>
          </p:nvCxnSpPr>
          <p:spPr>
            <a:xfrm flipH="1" flipV="1">
              <a:off x="886257" y="5731408"/>
              <a:ext cx="701368" cy="1"/>
            </a:xfrm>
            <a:prstGeom prst="line">
              <a:avLst/>
            </a:prstGeom>
            <a:ln w="57150">
              <a:solidFill>
                <a:srgbClr val="1EA90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800850" y="5564963"/>
              <a:ext cx="243130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Edge that can be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added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800850" y="5963094"/>
              <a:ext cx="249775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Edge that can be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removed</a:t>
              </a:r>
            </a:p>
          </p:txBody>
        </p:sp>
        <p:cxnSp>
          <p:nvCxnSpPr>
            <p:cNvPr id="156" name="Straight Connector 155"/>
            <p:cNvCxnSpPr/>
            <p:nvPr/>
          </p:nvCxnSpPr>
          <p:spPr>
            <a:xfrm flipH="1">
              <a:off x="899953" y="6103161"/>
              <a:ext cx="685322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43929" y="5006335"/>
            <a:ext cx="3594265" cy="1255881"/>
            <a:chOff x="697838" y="5051603"/>
            <a:chExt cx="3594265" cy="1255881"/>
          </a:xfrm>
        </p:grpSpPr>
        <p:sp>
          <p:nvSpPr>
            <p:cNvPr id="152" name="Rectangle 151"/>
            <p:cNvSpPr/>
            <p:nvPr/>
          </p:nvSpPr>
          <p:spPr>
            <a:xfrm>
              <a:off x="697838" y="5051603"/>
              <a:ext cx="3593269" cy="12558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796234" y="5179443"/>
              <a:ext cx="249586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Member of the hiding group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149350" y="5174399"/>
              <a:ext cx="257772" cy="257772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4668237" y="1576489"/>
            <a:ext cx="2976711" cy="2327139"/>
            <a:chOff x="4649458" y="1971500"/>
            <a:chExt cx="2887389" cy="2327139"/>
          </a:xfrm>
          <a:solidFill>
            <a:srgbClr val="7030A0"/>
          </a:solidFill>
        </p:grpSpPr>
        <p:sp>
          <p:nvSpPr>
            <p:cNvPr id="167" name="Right Arrow 166"/>
            <p:cNvSpPr/>
            <p:nvPr/>
          </p:nvSpPr>
          <p:spPr>
            <a:xfrm>
              <a:off x="4649458" y="1971500"/>
              <a:ext cx="2887389" cy="2327139"/>
            </a:xfrm>
            <a:prstGeom prst="rightArrow">
              <a:avLst>
                <a:gd name="adj1" fmla="val 64011"/>
                <a:gd name="adj2" fmla="val 35051"/>
              </a:avLst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4782905" y="2488755"/>
              <a:ext cx="232741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Choose how to spend the budget, i.e., which edge(s) to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and which to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remove</a:t>
              </a: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7165366" y="4837313"/>
            <a:ext cx="4483718" cy="1252093"/>
            <a:chOff x="7201862" y="5013184"/>
            <a:chExt cx="4316892" cy="1347294"/>
          </a:xfrm>
        </p:grpSpPr>
        <p:sp>
          <p:nvSpPr>
            <p:cNvPr id="170" name="Rectangle 169"/>
            <p:cNvSpPr/>
            <p:nvPr/>
          </p:nvSpPr>
          <p:spPr>
            <a:xfrm>
              <a:off x="7201862" y="5013184"/>
              <a:ext cx="4316892" cy="1347294"/>
            </a:xfrm>
            <a:prstGeom prst="rect">
              <a:avLst/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311311" y="5117119"/>
              <a:ext cx="4207443" cy="1092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Additional requirement: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 want to maintain communication structure of the group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9360F531-96EB-560A-EE46-2F8D4FFE9A4F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Waniek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 Michalak, M Wooldridge, 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Rahwan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Hiding individuals and communities in a social network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Human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149268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Measure of concealment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ontent Placeholder 8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72558" y="1150456"/>
                <a:ext cx="5421817" cy="17815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7030A0"/>
                    </a:solidFill>
                  </a:rPr>
                  <a:t>1) </a:t>
                </a:r>
                <a:r>
                  <a:rPr lang="pl-PL" sz="2400" b="1" dirty="0">
                    <a:solidFill>
                      <a:srgbClr val="7030A0"/>
                    </a:solidFill>
                  </a:rPr>
                  <a:t>Spread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out</a:t>
                </a:r>
                <a:r>
                  <a:rPr lang="pl-PL" sz="2400" dirty="0">
                    <a:solidFill>
                      <a:srgbClr val="7030A0"/>
                    </a:solidFill>
                  </a:rPr>
                  <a:t> </a:t>
                </a:r>
                <a:r>
                  <a:rPr lang="pl-PL" sz="2400" dirty="0"/>
                  <a:t>a</a:t>
                </a:r>
                <a:r>
                  <a:rPr lang="en-US" sz="2400" dirty="0"/>
                  <a:t>cross</a:t>
                </a:r>
                <a:r>
                  <a:rPr lang="pl-PL" sz="2400" dirty="0"/>
                  <a:t> othe</a:t>
                </a:r>
                <a:r>
                  <a:rPr lang="en-US" sz="2400" dirty="0"/>
                  <a:t>r </a:t>
                </a:r>
                <a:r>
                  <a:rPr lang="pl-PL" sz="2400" dirty="0"/>
                  <a:t>communities</a:t>
                </a:r>
                <a:br>
                  <a:rPr lang="en-US" sz="2400" dirty="0"/>
                </a:br>
                <a:br>
                  <a:rPr lang="pl-PL" sz="20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l-PL" sz="2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l-PL" sz="2400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sz="2400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en-US" sz="24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pl-PL" sz="24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pl-PL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𝑪𝑺</m:t>
                                  </m:r>
                                  <m: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  <m:t>∩</m:t>
                                  </m:r>
                                  <m:sSup>
                                    <m:sSupPr>
                                      <m:ctrlPr>
                                        <a:rPr lang="pl-PL" sz="2400" b="1" i="1" dirty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400" b="1" i="1" dirty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p>
                                      <m:r>
                                        <a:rPr lang="en-US" sz="2400" b="1" i="1" dirty="0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pl-PL" sz="2400" i="1" dirty="0">
                                      <a:latin typeface="Cambria Math" panose="02040503050406030204" pitchFamily="18" charset="0"/>
                                    </a:rPr>
                                    <m:t>≠∅</m:t>
                                  </m:r>
                                </m:e>
                              </m:d>
                            </m:e>
                          </m:d>
                          <m:r>
                            <a:rPr lang="pl-PL" sz="240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d>
                            <m:d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sz="2400" b="1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𝑪𝑺</m:t>
                                  </m:r>
                                </m:e>
                              </m:d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func>
                            <m:func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2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l-PL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(|</m:t>
                              </m:r>
                              <m:sSub>
                                <m:sSubPr>
                                  <m:ctrlP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sSup>
                                <m:sSupPr>
                                  <m:ctrlPr>
                                    <a:rPr lang="pl-PL" sz="2400" b="1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l-PL" sz="2400" b="1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p>
                                  <m:r>
                                    <a:rPr lang="en-US" sz="2400" b="1" i="1" dirty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pl-PL" sz="2400" i="1" dirty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88" name="Content Placeholder 8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72558" y="1150456"/>
                <a:ext cx="5421817" cy="1781574"/>
              </a:xfrm>
              <a:blipFill>
                <a:blip r:embed="rId2"/>
                <a:stretch>
                  <a:fillRect l="-1800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89"/>
          <p:cNvGrpSpPr/>
          <p:nvPr/>
        </p:nvGrpSpPr>
        <p:grpSpPr>
          <a:xfrm>
            <a:off x="2900820" y="6012455"/>
            <a:ext cx="6021829" cy="441615"/>
            <a:chOff x="434109" y="5991166"/>
            <a:chExt cx="8317702" cy="11598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34109" y="6023507"/>
                  <a:ext cx="2708298" cy="5723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0" lang="pl-PL" sz="2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pl-PL" sz="2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𝑪</m:t>
                            </m:r>
                          </m:e>
                          <m:sup>
                            <m: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109" y="6023507"/>
                  <a:ext cx="2708298" cy="5137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351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130069" y="6019486"/>
                  <a:ext cx="2708909" cy="113151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pl-PL" sz="24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pl-PL" sz="24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𝑪</m:t>
                                </m:r>
                              </m:e>
                              <m:sup>
                                <m:r>
                                  <a:rPr kumimoji="0" lang="en-US" sz="24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kumimoji="0" lang="pl-PL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=0.375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0069" y="6019486"/>
                  <a:ext cx="2708909" cy="113151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106" r="-3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909872" y="5991166"/>
                  <a:ext cx="2841939" cy="5591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pl-PL" sz="24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pl-PL" sz="24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𝑪</m:t>
                                </m:r>
                              </m:e>
                              <m:sup>
                                <m:r>
                                  <a:rPr kumimoji="0" lang="en-US" sz="24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kumimoji="0" lang="pl-PL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9872" y="5991166"/>
                  <a:ext cx="2841939" cy="5591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288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3070716" y="4302134"/>
            <a:ext cx="5525713" cy="1665703"/>
            <a:chOff x="1547664" y="4581128"/>
            <a:chExt cx="5525713" cy="1665703"/>
          </a:xfrm>
        </p:grpSpPr>
        <p:sp>
          <p:nvSpPr>
            <p:cNvPr id="9" name="Rounded Rectangle 8"/>
            <p:cNvSpPr/>
            <p:nvPr/>
          </p:nvSpPr>
          <p:spPr>
            <a:xfrm>
              <a:off x="1547664" y="4581128"/>
              <a:ext cx="255761" cy="1660278"/>
            </a:xfrm>
            <a:prstGeom prst="roundRect">
              <a:avLst>
                <a:gd name="adj" fmla="val 40930"/>
              </a:avLst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938348" y="4581128"/>
              <a:ext cx="255761" cy="1660278"/>
            </a:xfrm>
            <a:prstGeom prst="roundRect">
              <a:avLst>
                <a:gd name="adj" fmla="val 43963"/>
              </a:avLst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909639" y="4912366"/>
              <a:ext cx="916734" cy="972183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601820" y="4632754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601821" y="6034576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2986943" y="4633635"/>
              <a:ext cx="156280" cy="1545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987824" y="6034576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030690" y="5066519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030690" y="5600812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2558072" y="5067400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5400000">
              <a:off x="2558072" y="5601692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>
              <a:stCxn id="13" idx="4"/>
              <a:endCxn id="14" idx="0"/>
            </p:cNvCxnSpPr>
            <p:nvPr/>
          </p:nvCxnSpPr>
          <p:spPr>
            <a:xfrm>
              <a:off x="1679079" y="4789035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6"/>
              <a:endCxn id="15" idx="4"/>
            </p:cNvCxnSpPr>
            <p:nvPr/>
          </p:nvCxnSpPr>
          <p:spPr>
            <a:xfrm flipV="1">
              <a:off x="1756337" y="4710895"/>
              <a:ext cx="1231486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4" idx="6"/>
              <a:endCxn id="16" idx="2"/>
            </p:cNvCxnSpPr>
            <p:nvPr/>
          </p:nvCxnSpPr>
          <p:spPr>
            <a:xfrm flipV="1">
              <a:off x="1756338" y="6112716"/>
              <a:ext cx="1231485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6"/>
              <a:endCxn id="16" idx="0"/>
            </p:cNvCxnSpPr>
            <p:nvPr/>
          </p:nvCxnSpPr>
          <p:spPr>
            <a:xfrm>
              <a:off x="3065082" y="4789034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6"/>
              <a:endCxn id="20" idx="2"/>
            </p:cNvCxnSpPr>
            <p:nvPr/>
          </p:nvCxnSpPr>
          <p:spPr>
            <a:xfrm>
              <a:off x="2636211" y="5222799"/>
              <a:ext cx="0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7" idx="4"/>
              <a:endCxn id="18" idx="0"/>
            </p:cNvCxnSpPr>
            <p:nvPr/>
          </p:nvCxnSpPr>
          <p:spPr>
            <a:xfrm flipH="1">
              <a:off x="2107949" y="5222799"/>
              <a:ext cx="1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0" idx="4"/>
              <a:endCxn id="18" idx="6"/>
            </p:cNvCxnSpPr>
            <p:nvPr/>
          </p:nvCxnSpPr>
          <p:spPr>
            <a:xfrm flipH="1">
              <a:off x="2185207" y="5678951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9" idx="4"/>
              <a:endCxn id="17" idx="6"/>
            </p:cNvCxnSpPr>
            <p:nvPr/>
          </p:nvCxnSpPr>
          <p:spPr>
            <a:xfrm flipH="1">
              <a:off x="2185208" y="5144659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3" idx="5"/>
              <a:endCxn id="17" idx="1"/>
            </p:cNvCxnSpPr>
            <p:nvPr/>
          </p:nvCxnSpPr>
          <p:spPr>
            <a:xfrm>
              <a:off x="1733708" y="4766148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8" idx="3"/>
              <a:endCxn id="14" idx="7"/>
            </p:cNvCxnSpPr>
            <p:nvPr/>
          </p:nvCxnSpPr>
          <p:spPr>
            <a:xfrm flipH="1">
              <a:off x="1733709" y="5734204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5" idx="5"/>
              <a:endCxn id="19" idx="1"/>
            </p:cNvCxnSpPr>
            <p:nvPr/>
          </p:nvCxnSpPr>
          <p:spPr>
            <a:xfrm flipH="1">
              <a:off x="2690842" y="4766146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0" idx="7"/>
              <a:endCxn id="16" idx="1"/>
            </p:cNvCxnSpPr>
            <p:nvPr/>
          </p:nvCxnSpPr>
          <p:spPr>
            <a:xfrm>
              <a:off x="2690842" y="5734205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ounded Rectangle 32"/>
            <p:cNvSpPr/>
            <p:nvPr/>
          </p:nvSpPr>
          <p:spPr>
            <a:xfrm>
              <a:off x="3491410" y="4581128"/>
              <a:ext cx="678964" cy="1262160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4458405" y="4581128"/>
              <a:ext cx="668153" cy="1265724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487123" y="5980291"/>
              <a:ext cx="1653397" cy="263269"/>
            </a:xfrm>
            <a:prstGeom prst="roundRect">
              <a:avLst>
                <a:gd name="adj" fmla="val 38696"/>
              </a:avLst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539918" y="4630159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539918" y="6031981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925040" y="4631041"/>
              <a:ext cx="156280" cy="1545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925921" y="6031981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968789" y="5063924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968787" y="5598216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4496170" y="5064805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4496170" y="5599097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37" idx="4"/>
              <a:endCxn id="38" idx="0"/>
            </p:cNvCxnSpPr>
            <p:nvPr/>
          </p:nvCxnSpPr>
          <p:spPr>
            <a:xfrm>
              <a:off x="3617177" y="4786440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7" idx="6"/>
              <a:endCxn id="39" idx="4"/>
            </p:cNvCxnSpPr>
            <p:nvPr/>
          </p:nvCxnSpPr>
          <p:spPr>
            <a:xfrm flipV="1">
              <a:off x="3694435" y="4708299"/>
              <a:ext cx="1231486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8" idx="6"/>
              <a:endCxn id="40" idx="2"/>
            </p:cNvCxnSpPr>
            <p:nvPr/>
          </p:nvCxnSpPr>
          <p:spPr>
            <a:xfrm flipV="1">
              <a:off x="3694435" y="6110121"/>
              <a:ext cx="1231485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9" idx="6"/>
              <a:endCxn id="40" idx="0"/>
            </p:cNvCxnSpPr>
            <p:nvPr/>
          </p:nvCxnSpPr>
          <p:spPr>
            <a:xfrm>
              <a:off x="5003180" y="4786440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6"/>
              <a:endCxn id="44" idx="2"/>
            </p:cNvCxnSpPr>
            <p:nvPr/>
          </p:nvCxnSpPr>
          <p:spPr>
            <a:xfrm>
              <a:off x="4574308" y="5220204"/>
              <a:ext cx="0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1" idx="4"/>
              <a:endCxn id="42" idx="0"/>
            </p:cNvCxnSpPr>
            <p:nvPr/>
          </p:nvCxnSpPr>
          <p:spPr>
            <a:xfrm flipH="1">
              <a:off x="4046047" y="5220204"/>
              <a:ext cx="1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4" idx="4"/>
              <a:endCxn id="42" idx="6"/>
            </p:cNvCxnSpPr>
            <p:nvPr/>
          </p:nvCxnSpPr>
          <p:spPr>
            <a:xfrm flipH="1">
              <a:off x="4123305" y="5676355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3" idx="4"/>
              <a:endCxn id="41" idx="6"/>
            </p:cNvCxnSpPr>
            <p:nvPr/>
          </p:nvCxnSpPr>
          <p:spPr>
            <a:xfrm flipH="1">
              <a:off x="4123305" y="5142063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37" idx="5"/>
              <a:endCxn id="41" idx="1"/>
            </p:cNvCxnSpPr>
            <p:nvPr/>
          </p:nvCxnSpPr>
          <p:spPr>
            <a:xfrm>
              <a:off x="3671807" y="4763554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42" idx="3"/>
              <a:endCxn id="38" idx="7"/>
            </p:cNvCxnSpPr>
            <p:nvPr/>
          </p:nvCxnSpPr>
          <p:spPr>
            <a:xfrm flipH="1">
              <a:off x="3671807" y="5731609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39" idx="5"/>
              <a:endCxn id="43" idx="1"/>
            </p:cNvCxnSpPr>
            <p:nvPr/>
          </p:nvCxnSpPr>
          <p:spPr>
            <a:xfrm flipH="1">
              <a:off x="4628940" y="4763552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4" idx="7"/>
              <a:endCxn id="40" idx="1"/>
            </p:cNvCxnSpPr>
            <p:nvPr/>
          </p:nvCxnSpPr>
          <p:spPr>
            <a:xfrm>
              <a:off x="4628940" y="5731610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ounded Rectangle 56"/>
            <p:cNvSpPr/>
            <p:nvPr/>
          </p:nvSpPr>
          <p:spPr>
            <a:xfrm>
              <a:off x="5449040" y="5553596"/>
              <a:ext cx="699453" cy="687810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5438229" y="4581128"/>
              <a:ext cx="704906" cy="694681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6370847" y="4581128"/>
              <a:ext cx="702530" cy="694681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6370847" y="5545748"/>
              <a:ext cx="702530" cy="701083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486737" y="4630159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5486738" y="6031981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6871859" y="4631041"/>
              <a:ext cx="156280" cy="1545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6872740" y="6031981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915608" y="5063924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915607" y="5598216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6442989" y="5064805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6442989" y="5599097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5540726" y="4786440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2" idx="6"/>
              <a:endCxn id="64" idx="4"/>
            </p:cNvCxnSpPr>
            <p:nvPr/>
          </p:nvCxnSpPr>
          <p:spPr>
            <a:xfrm flipV="1">
              <a:off x="5641255" y="4708299"/>
              <a:ext cx="1231486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3" idx="6"/>
              <a:endCxn id="65" idx="2"/>
            </p:cNvCxnSpPr>
            <p:nvPr/>
          </p:nvCxnSpPr>
          <p:spPr>
            <a:xfrm flipV="1">
              <a:off x="5641255" y="6110121"/>
              <a:ext cx="1231485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64" idx="6"/>
              <a:endCxn id="65" idx="0"/>
            </p:cNvCxnSpPr>
            <p:nvPr/>
          </p:nvCxnSpPr>
          <p:spPr>
            <a:xfrm>
              <a:off x="6949999" y="4786440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8" idx="6"/>
              <a:endCxn id="69" idx="2"/>
            </p:cNvCxnSpPr>
            <p:nvPr/>
          </p:nvCxnSpPr>
          <p:spPr>
            <a:xfrm>
              <a:off x="6521128" y="5220204"/>
              <a:ext cx="0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6" idx="4"/>
              <a:endCxn id="67" idx="0"/>
            </p:cNvCxnSpPr>
            <p:nvPr/>
          </p:nvCxnSpPr>
          <p:spPr>
            <a:xfrm flipH="1">
              <a:off x="5992867" y="5220204"/>
              <a:ext cx="1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9" idx="4"/>
              <a:endCxn id="67" idx="6"/>
            </p:cNvCxnSpPr>
            <p:nvPr/>
          </p:nvCxnSpPr>
          <p:spPr>
            <a:xfrm flipH="1">
              <a:off x="6070125" y="5676355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8" idx="4"/>
              <a:endCxn id="66" idx="6"/>
            </p:cNvCxnSpPr>
            <p:nvPr/>
          </p:nvCxnSpPr>
          <p:spPr>
            <a:xfrm flipH="1">
              <a:off x="6070124" y="5142063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2" idx="5"/>
              <a:endCxn id="66" idx="1"/>
            </p:cNvCxnSpPr>
            <p:nvPr/>
          </p:nvCxnSpPr>
          <p:spPr>
            <a:xfrm>
              <a:off x="5618627" y="4763554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67" idx="3"/>
              <a:endCxn id="63" idx="7"/>
            </p:cNvCxnSpPr>
            <p:nvPr/>
          </p:nvCxnSpPr>
          <p:spPr>
            <a:xfrm flipH="1">
              <a:off x="5618626" y="5731609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64" idx="5"/>
              <a:endCxn id="68" idx="1"/>
            </p:cNvCxnSpPr>
            <p:nvPr/>
          </p:nvCxnSpPr>
          <p:spPr>
            <a:xfrm flipH="1">
              <a:off x="6575759" y="4763552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69" idx="7"/>
              <a:endCxn id="65" idx="1"/>
            </p:cNvCxnSpPr>
            <p:nvPr/>
          </p:nvCxnSpPr>
          <p:spPr>
            <a:xfrm>
              <a:off x="6575759" y="5731610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083091" y="3052122"/>
                <a:ext cx="3597843" cy="1176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bined</a:t>
                </a:r>
                <a:r>
                  <a:rPr kumimoji="0" lang="pl-P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measure</a:t>
                </a:r>
                <a:br>
                  <a:rPr lang="en-US" sz="2800" dirty="0">
                    <a:solidFill>
                      <a:prstClr val="black"/>
                    </a:solidFill>
                    <a:latin typeface="Calibri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𝜇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pl-PL" sz="2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pl-PL" sz="2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𝑪</m:t>
                              </m:r>
                            </m:e>
                            <m:sup>
                              <m:r>
                                <a:rPr kumimoji="0" lang="en-US" sz="24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pl-PL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pl-PL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pl-PL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pl-PL" sz="2400" b="1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a:rPr kumimoji="0" lang="pl-PL" sz="2400" b="1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𝑪</m:t>
                                  </m:r>
                                </m:e>
                                <m:sup>
                                  <m:r>
                                    <a:rPr kumimoji="0" lang="en-US" sz="24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pl-PL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pl-PL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pl-PL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kumimoji="0" lang="pl-PL" sz="2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pl-PL" sz="24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𝑪</m:t>
                              </m:r>
                            </m:e>
                            <m:sup>
                              <m:r>
                                <a:rPr kumimoji="0" lang="en-US" sz="24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∗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kumimoji="0" lang="en-US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kumimoji="0" lang="pl-PL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pl-P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091" y="3052122"/>
                <a:ext cx="3597843" cy="1176028"/>
              </a:xfrm>
              <a:prstGeom prst="rect">
                <a:avLst/>
              </a:prstGeom>
              <a:blipFill>
                <a:blip r:embed="rId6"/>
                <a:stretch>
                  <a:fillRect t="-4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87"/>
              <p:cNvSpPr txBox="1">
                <a:spLocks/>
              </p:cNvSpPr>
              <p:nvPr/>
            </p:nvSpPr>
            <p:spPr>
              <a:xfrm>
                <a:off x="5911735" y="1132049"/>
                <a:ext cx="6280266" cy="18749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2)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Join a </a:t>
                </a:r>
                <a:r>
                  <a:rPr kumimoji="0" lang="pl-P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larger community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</a:t>
                </a:r>
                <a:r>
                  <a:rPr kumimoji="0" lang="pl-P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pl-P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hide in the crowd</a:t>
                </a:r>
                <a:b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br>
                  <a:rPr kumimoji="0" lang="pl-P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l-PL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𝜇</m:t>
                          </m:r>
                        </m:e>
                        <m:sub>
                          <m:r>
                            <a:rPr kumimoji="0" lang="pl-PL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0" lang="en-US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pl-PL" sz="26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pl-PL" sz="26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𝑪</m:t>
                              </m:r>
                            </m:e>
                            <m:sup>
                              <m:r>
                                <a:rPr kumimoji="0" lang="en-US" sz="26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kumimoji="0" lang="pl-PL" sz="2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pl-PL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0" lang="pl-PL" sz="26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pl-PL" sz="26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pl-PL" sz="26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pl-PL" sz="2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∈</m:t>
                          </m:r>
                          <m:r>
                            <a:rPr kumimoji="0" lang="pl-PL" sz="2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𝑪𝑺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0" lang="pl-PL" sz="26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pl-PL" sz="26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kumimoji="0" lang="pl-PL" sz="26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l-PL" sz="26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kumimoji="0" lang="pl-PL" sz="26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pl-PL" sz="26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\</m:t>
                              </m:r>
                              <m:sSup>
                                <m:sSupPr>
                                  <m:ctrlPr>
                                    <a:rPr kumimoji="0" lang="pl-PL" sz="2600" b="1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a:rPr kumimoji="0" lang="pl-PL" sz="2600" b="1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𝑪</m:t>
                                  </m:r>
                                </m:e>
                                <m:sup>
                                  <m:r>
                                    <a:rPr kumimoji="0" lang="en-US" sz="26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kumimoji="0" lang="pl-PL" sz="26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|</m:t>
                              </m:r>
                            </m:num>
                            <m:den>
                              <m:r>
                                <a:rPr kumimoji="0" lang="pl-PL" sz="26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𝑛</m:t>
                              </m:r>
                              <m:r>
                                <a:rPr kumimoji="0" lang="pl-PL" sz="26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pl-PL" sz="26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pl-PL" sz="2600" b="1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pl-PL" sz="2600" b="1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𝑪</m:t>
                                      </m:r>
                                    </m:e>
                                    <m:sup>
                                      <m:r>
                                        <a:rPr kumimoji="0" lang="en-US" sz="2600" b="1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70C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kumimoji="0" lang="pl-P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Content Placeholder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735" y="1132049"/>
                <a:ext cx="6280266" cy="1874995"/>
              </a:xfrm>
              <a:prstGeom prst="rect">
                <a:avLst/>
              </a:prstGeom>
              <a:blipFill>
                <a:blip r:embed="rId7"/>
                <a:stretch>
                  <a:fillRect l="-1553" t="-2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77DCC21-1515-65A2-4AA7-C9F0D4312AA5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Waniek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 Michalak, M Wooldridge, 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Rahwan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Hiding individuals and communities in a social network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Human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(2018)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3F4DAC-2C46-CE25-F0B2-BBD84CEAF6D3}"/>
              </a:ext>
            </a:extLst>
          </p:cNvPr>
          <p:cNvGrpSpPr/>
          <p:nvPr/>
        </p:nvGrpSpPr>
        <p:grpSpPr>
          <a:xfrm>
            <a:off x="758129" y="3071758"/>
            <a:ext cx="4172424" cy="1668200"/>
            <a:chOff x="1436517" y="6952709"/>
            <a:chExt cx="4172424" cy="1668200"/>
          </a:xfrm>
        </p:grpSpPr>
        <p:sp>
          <p:nvSpPr>
            <p:cNvPr id="85" name="Rounded Rectangle 8">
              <a:extLst>
                <a:ext uri="{FF2B5EF4-FFF2-40B4-BE49-F238E27FC236}">
                  <a16:creationId xmlns:a16="http://schemas.microsoft.com/office/drawing/2014/main" id="{287B6BB2-AC7B-C889-6905-54F8847315B5}"/>
                </a:ext>
              </a:extLst>
            </p:cNvPr>
            <p:cNvSpPr/>
            <p:nvPr/>
          </p:nvSpPr>
          <p:spPr>
            <a:xfrm>
              <a:off x="1436517" y="6960631"/>
              <a:ext cx="255761" cy="1660278"/>
            </a:xfrm>
            <a:prstGeom prst="roundRect">
              <a:avLst>
                <a:gd name="adj" fmla="val 40930"/>
              </a:avLst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ounded Rectangle 9">
              <a:extLst>
                <a:ext uri="{FF2B5EF4-FFF2-40B4-BE49-F238E27FC236}">
                  <a16:creationId xmlns:a16="http://schemas.microsoft.com/office/drawing/2014/main" id="{5F8FD72B-6F17-62B8-1580-D734548F5439}"/>
                </a:ext>
              </a:extLst>
            </p:cNvPr>
            <p:cNvSpPr/>
            <p:nvPr/>
          </p:nvSpPr>
          <p:spPr>
            <a:xfrm>
              <a:off x="2827201" y="6960631"/>
              <a:ext cx="255761" cy="1660278"/>
            </a:xfrm>
            <a:prstGeom prst="roundRect">
              <a:avLst>
                <a:gd name="adj" fmla="val 43963"/>
              </a:avLst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ounded Rectangle 10">
              <a:extLst>
                <a:ext uri="{FF2B5EF4-FFF2-40B4-BE49-F238E27FC236}">
                  <a16:creationId xmlns:a16="http://schemas.microsoft.com/office/drawing/2014/main" id="{F838AB2A-EB80-D37C-B991-468AB11EBEBF}"/>
                </a:ext>
              </a:extLst>
            </p:cNvPr>
            <p:cNvSpPr/>
            <p:nvPr/>
          </p:nvSpPr>
          <p:spPr>
            <a:xfrm>
              <a:off x="1798492" y="7291869"/>
              <a:ext cx="916734" cy="972183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0319023-304A-2738-B418-E42851041C30}"/>
                </a:ext>
              </a:extLst>
            </p:cNvPr>
            <p:cNvSpPr/>
            <p:nvPr/>
          </p:nvSpPr>
          <p:spPr>
            <a:xfrm>
              <a:off x="1490673" y="7012257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7E4D05E-BB5B-3022-FB49-6BC2F571D817}"/>
                </a:ext>
              </a:extLst>
            </p:cNvPr>
            <p:cNvSpPr/>
            <p:nvPr/>
          </p:nvSpPr>
          <p:spPr>
            <a:xfrm>
              <a:off x="1490674" y="8414079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7AD5B44-DDB6-006C-B5D7-FDF8F5220C5E}"/>
                </a:ext>
              </a:extLst>
            </p:cNvPr>
            <p:cNvSpPr/>
            <p:nvPr/>
          </p:nvSpPr>
          <p:spPr>
            <a:xfrm rot="5400000">
              <a:off x="2875796" y="7013138"/>
              <a:ext cx="156280" cy="1545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D74D16C-A9D8-978E-C991-BA55D1853983}"/>
                </a:ext>
              </a:extLst>
            </p:cNvPr>
            <p:cNvSpPr/>
            <p:nvPr/>
          </p:nvSpPr>
          <p:spPr>
            <a:xfrm>
              <a:off x="2876677" y="8414079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53BA888-008E-AEBC-76DD-1392DC46ACE4}"/>
                </a:ext>
              </a:extLst>
            </p:cNvPr>
            <p:cNvSpPr/>
            <p:nvPr/>
          </p:nvSpPr>
          <p:spPr>
            <a:xfrm>
              <a:off x="1919543" y="7446022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6601361-F7BB-05C2-7575-4B73197115D6}"/>
                </a:ext>
              </a:extLst>
            </p:cNvPr>
            <p:cNvSpPr/>
            <p:nvPr/>
          </p:nvSpPr>
          <p:spPr>
            <a:xfrm>
              <a:off x="1919543" y="7980315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7A631D4-0DD3-5BF8-8A23-FE1AEE5BD3E4}"/>
                </a:ext>
              </a:extLst>
            </p:cNvPr>
            <p:cNvSpPr/>
            <p:nvPr/>
          </p:nvSpPr>
          <p:spPr>
            <a:xfrm rot="5400000">
              <a:off x="2446925" y="7446903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0632E777-E053-075F-63AF-6553AF29568D}"/>
                </a:ext>
              </a:extLst>
            </p:cNvPr>
            <p:cNvSpPr/>
            <p:nvPr/>
          </p:nvSpPr>
          <p:spPr>
            <a:xfrm rot="5400000">
              <a:off x="2446925" y="7981195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1EDEB2-9912-AD79-9285-D29B487D4D33}"/>
                </a:ext>
              </a:extLst>
            </p:cNvPr>
            <p:cNvCxnSpPr>
              <a:cxnSpLocks/>
              <a:stCxn id="89" idx="4"/>
              <a:endCxn id="91" idx="0"/>
            </p:cNvCxnSpPr>
            <p:nvPr/>
          </p:nvCxnSpPr>
          <p:spPr>
            <a:xfrm>
              <a:off x="1567932" y="7168538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2E02CEF-AB2F-AE7E-F6F1-FF19F350BC33}"/>
                </a:ext>
              </a:extLst>
            </p:cNvPr>
            <p:cNvCxnSpPr>
              <a:cxnSpLocks/>
              <a:stCxn id="89" idx="6"/>
              <a:endCxn id="92" idx="4"/>
            </p:cNvCxnSpPr>
            <p:nvPr/>
          </p:nvCxnSpPr>
          <p:spPr>
            <a:xfrm flipV="1">
              <a:off x="1645190" y="7090398"/>
              <a:ext cx="1231486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621565D-CDFB-618B-C4ED-B91BF0955324}"/>
                </a:ext>
              </a:extLst>
            </p:cNvPr>
            <p:cNvCxnSpPr>
              <a:cxnSpLocks/>
              <a:stCxn id="91" idx="6"/>
              <a:endCxn id="95" idx="2"/>
            </p:cNvCxnSpPr>
            <p:nvPr/>
          </p:nvCxnSpPr>
          <p:spPr>
            <a:xfrm flipV="1">
              <a:off x="1645191" y="8492219"/>
              <a:ext cx="1231485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29C03ED-1DC7-D24B-AAEC-857DB99A1999}"/>
                </a:ext>
              </a:extLst>
            </p:cNvPr>
            <p:cNvCxnSpPr>
              <a:cxnSpLocks/>
              <a:stCxn id="92" idx="6"/>
              <a:endCxn id="95" idx="0"/>
            </p:cNvCxnSpPr>
            <p:nvPr/>
          </p:nvCxnSpPr>
          <p:spPr>
            <a:xfrm>
              <a:off x="2953935" y="7168537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245BDBD-C726-5637-1753-80075A2BAC79}"/>
                </a:ext>
              </a:extLst>
            </p:cNvPr>
            <p:cNvCxnSpPr>
              <a:cxnSpLocks/>
              <a:stCxn id="98" idx="6"/>
              <a:endCxn id="99" idx="2"/>
            </p:cNvCxnSpPr>
            <p:nvPr/>
          </p:nvCxnSpPr>
          <p:spPr>
            <a:xfrm>
              <a:off x="2525064" y="7602302"/>
              <a:ext cx="0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6ED46F7-8C65-06C7-7F69-2E85D5B2AB4C}"/>
                </a:ext>
              </a:extLst>
            </p:cNvPr>
            <p:cNvCxnSpPr>
              <a:cxnSpLocks/>
              <a:stCxn id="96" idx="4"/>
              <a:endCxn id="97" idx="0"/>
            </p:cNvCxnSpPr>
            <p:nvPr/>
          </p:nvCxnSpPr>
          <p:spPr>
            <a:xfrm flipH="1">
              <a:off x="1996802" y="7602302"/>
              <a:ext cx="1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4BD4E73-F5EF-F5B0-2C46-F6132BFF11A4}"/>
                </a:ext>
              </a:extLst>
            </p:cNvPr>
            <p:cNvCxnSpPr>
              <a:cxnSpLocks/>
              <a:stCxn id="99" idx="4"/>
              <a:endCxn id="97" idx="6"/>
            </p:cNvCxnSpPr>
            <p:nvPr/>
          </p:nvCxnSpPr>
          <p:spPr>
            <a:xfrm flipH="1">
              <a:off x="2074060" y="8058454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25B36A7-9E63-7D95-EE08-995E834878C1}"/>
                </a:ext>
              </a:extLst>
            </p:cNvPr>
            <p:cNvCxnSpPr>
              <a:cxnSpLocks/>
              <a:stCxn id="98" idx="4"/>
              <a:endCxn id="96" idx="6"/>
            </p:cNvCxnSpPr>
            <p:nvPr/>
          </p:nvCxnSpPr>
          <p:spPr>
            <a:xfrm flipH="1">
              <a:off x="2074061" y="7524162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444020A-B9A1-DFAC-A3C6-63310185FB55}"/>
                </a:ext>
              </a:extLst>
            </p:cNvPr>
            <p:cNvCxnSpPr>
              <a:cxnSpLocks/>
              <a:stCxn id="89" idx="5"/>
              <a:endCxn id="96" idx="1"/>
            </p:cNvCxnSpPr>
            <p:nvPr/>
          </p:nvCxnSpPr>
          <p:spPr>
            <a:xfrm>
              <a:off x="1622561" y="7145651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5C22A71-BF4B-211A-A9FC-0B5969FA149E}"/>
                </a:ext>
              </a:extLst>
            </p:cNvPr>
            <p:cNvCxnSpPr>
              <a:cxnSpLocks/>
              <a:stCxn id="97" idx="3"/>
              <a:endCxn id="91" idx="7"/>
            </p:cNvCxnSpPr>
            <p:nvPr/>
          </p:nvCxnSpPr>
          <p:spPr>
            <a:xfrm flipH="1">
              <a:off x="1622562" y="8113707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5C01D05-86F8-5C5C-07DC-54D553D73C2E}"/>
                </a:ext>
              </a:extLst>
            </p:cNvPr>
            <p:cNvCxnSpPr>
              <a:cxnSpLocks/>
              <a:stCxn id="92" idx="5"/>
              <a:endCxn id="98" idx="1"/>
            </p:cNvCxnSpPr>
            <p:nvPr/>
          </p:nvCxnSpPr>
          <p:spPr>
            <a:xfrm flipH="1">
              <a:off x="2579695" y="7145649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096E641-C132-3778-7D29-D09E388B56E5}"/>
                </a:ext>
              </a:extLst>
            </p:cNvPr>
            <p:cNvCxnSpPr>
              <a:cxnSpLocks/>
              <a:stCxn id="99" idx="7"/>
              <a:endCxn id="95" idx="1"/>
            </p:cNvCxnSpPr>
            <p:nvPr/>
          </p:nvCxnSpPr>
          <p:spPr>
            <a:xfrm>
              <a:off x="2579695" y="8113708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ounded Rectangle 56">
              <a:extLst>
                <a:ext uri="{FF2B5EF4-FFF2-40B4-BE49-F238E27FC236}">
                  <a16:creationId xmlns:a16="http://schemas.microsoft.com/office/drawing/2014/main" id="{D3A9ACE2-82ED-67D6-AFB3-33FB7B646E5C}"/>
                </a:ext>
              </a:extLst>
            </p:cNvPr>
            <p:cNvSpPr/>
            <p:nvPr/>
          </p:nvSpPr>
          <p:spPr>
            <a:xfrm>
              <a:off x="3984604" y="7925177"/>
              <a:ext cx="699453" cy="687810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ounded Rectangle 57">
              <a:extLst>
                <a:ext uri="{FF2B5EF4-FFF2-40B4-BE49-F238E27FC236}">
                  <a16:creationId xmlns:a16="http://schemas.microsoft.com/office/drawing/2014/main" id="{6A592F6B-1623-A7BB-A40C-01B239DEBC5A}"/>
                </a:ext>
              </a:extLst>
            </p:cNvPr>
            <p:cNvSpPr/>
            <p:nvPr/>
          </p:nvSpPr>
          <p:spPr>
            <a:xfrm>
              <a:off x="3973793" y="6952709"/>
              <a:ext cx="704906" cy="694681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Rounded Rectangle 58">
              <a:extLst>
                <a:ext uri="{FF2B5EF4-FFF2-40B4-BE49-F238E27FC236}">
                  <a16:creationId xmlns:a16="http://schemas.microsoft.com/office/drawing/2014/main" id="{72FF23A6-CEDF-6F60-A8F6-100BC388CB63}"/>
                </a:ext>
              </a:extLst>
            </p:cNvPr>
            <p:cNvSpPr/>
            <p:nvPr/>
          </p:nvSpPr>
          <p:spPr>
            <a:xfrm>
              <a:off x="4906411" y="6952709"/>
              <a:ext cx="702530" cy="694681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Rounded Rectangle 59">
              <a:extLst>
                <a:ext uri="{FF2B5EF4-FFF2-40B4-BE49-F238E27FC236}">
                  <a16:creationId xmlns:a16="http://schemas.microsoft.com/office/drawing/2014/main" id="{90CB7C91-07EB-67A8-9226-374850AFA025}"/>
                </a:ext>
              </a:extLst>
            </p:cNvPr>
            <p:cNvSpPr/>
            <p:nvPr/>
          </p:nvSpPr>
          <p:spPr>
            <a:xfrm>
              <a:off x="4906411" y="7917329"/>
              <a:ext cx="702530" cy="701083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66BC9C5-71F9-4F61-884B-809953B100A8}"/>
                </a:ext>
              </a:extLst>
            </p:cNvPr>
            <p:cNvSpPr/>
            <p:nvPr/>
          </p:nvSpPr>
          <p:spPr>
            <a:xfrm>
              <a:off x="4022301" y="7001740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96A1564-F4CB-4069-60F6-2C515630D6F7}"/>
                </a:ext>
              </a:extLst>
            </p:cNvPr>
            <p:cNvSpPr/>
            <p:nvPr/>
          </p:nvSpPr>
          <p:spPr>
            <a:xfrm>
              <a:off x="4022302" y="8403562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2820FE6-33FF-CB59-FD27-460DE39EA06A}"/>
                </a:ext>
              </a:extLst>
            </p:cNvPr>
            <p:cNvSpPr/>
            <p:nvPr/>
          </p:nvSpPr>
          <p:spPr>
            <a:xfrm rot="5400000">
              <a:off x="5407423" y="7002622"/>
              <a:ext cx="156280" cy="1545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17B3556-B141-E097-0B39-72B9DB2ADD6B}"/>
                </a:ext>
              </a:extLst>
            </p:cNvPr>
            <p:cNvSpPr/>
            <p:nvPr/>
          </p:nvSpPr>
          <p:spPr>
            <a:xfrm>
              <a:off x="5408304" y="8403562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5033CED-24D6-3985-E90E-A84C973577EE}"/>
                </a:ext>
              </a:extLst>
            </p:cNvPr>
            <p:cNvSpPr/>
            <p:nvPr/>
          </p:nvSpPr>
          <p:spPr>
            <a:xfrm>
              <a:off x="4451172" y="7435505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9FB82205-7935-F350-0F96-A63E0F8EA05A}"/>
                </a:ext>
              </a:extLst>
            </p:cNvPr>
            <p:cNvSpPr/>
            <p:nvPr/>
          </p:nvSpPr>
          <p:spPr>
            <a:xfrm>
              <a:off x="4451171" y="7969797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8562311D-8D10-B7C2-79E2-03AF75D1C07F}"/>
                </a:ext>
              </a:extLst>
            </p:cNvPr>
            <p:cNvSpPr/>
            <p:nvPr/>
          </p:nvSpPr>
          <p:spPr>
            <a:xfrm rot="5400000">
              <a:off x="4978553" y="7436386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BD22A94-CC57-55E1-7FD6-85313D9B76F2}"/>
                </a:ext>
              </a:extLst>
            </p:cNvPr>
            <p:cNvSpPr/>
            <p:nvPr/>
          </p:nvSpPr>
          <p:spPr>
            <a:xfrm rot="5400000">
              <a:off x="4978553" y="7970678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990D9147-6772-606B-C4B8-A798B21A54DB}"/>
                </a:ext>
              </a:extLst>
            </p:cNvPr>
            <p:cNvCxnSpPr/>
            <p:nvPr/>
          </p:nvCxnSpPr>
          <p:spPr>
            <a:xfrm>
              <a:off x="4076290" y="7158021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3ADE839-5924-C3B7-79BC-32BAF05183ED}"/>
                </a:ext>
              </a:extLst>
            </p:cNvPr>
            <p:cNvCxnSpPr>
              <a:cxnSpLocks/>
              <a:stCxn id="139" idx="6"/>
              <a:endCxn id="141" idx="4"/>
            </p:cNvCxnSpPr>
            <p:nvPr/>
          </p:nvCxnSpPr>
          <p:spPr>
            <a:xfrm flipV="1">
              <a:off x="4176819" y="7079880"/>
              <a:ext cx="1231486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79AC462-6EC2-AA86-FFC8-7ED0B91E7043}"/>
                </a:ext>
              </a:extLst>
            </p:cNvPr>
            <p:cNvCxnSpPr>
              <a:cxnSpLocks/>
              <a:stCxn id="140" idx="6"/>
              <a:endCxn id="142" idx="2"/>
            </p:cNvCxnSpPr>
            <p:nvPr/>
          </p:nvCxnSpPr>
          <p:spPr>
            <a:xfrm flipV="1">
              <a:off x="4176819" y="8481702"/>
              <a:ext cx="1231485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5E21295-C932-3028-2E07-B2977F08594F}"/>
                </a:ext>
              </a:extLst>
            </p:cNvPr>
            <p:cNvCxnSpPr>
              <a:cxnSpLocks/>
              <a:stCxn id="141" idx="6"/>
              <a:endCxn id="142" idx="0"/>
            </p:cNvCxnSpPr>
            <p:nvPr/>
          </p:nvCxnSpPr>
          <p:spPr>
            <a:xfrm>
              <a:off x="5485563" y="7158021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C8468A1-BCD3-904C-DEE1-29799C952FE9}"/>
                </a:ext>
              </a:extLst>
            </p:cNvPr>
            <p:cNvCxnSpPr>
              <a:cxnSpLocks/>
              <a:stCxn id="145" idx="6"/>
              <a:endCxn id="146" idx="2"/>
            </p:cNvCxnSpPr>
            <p:nvPr/>
          </p:nvCxnSpPr>
          <p:spPr>
            <a:xfrm>
              <a:off x="5056692" y="7591785"/>
              <a:ext cx="0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2579D67-09F8-5E48-A4E1-2F56CDD38529}"/>
                </a:ext>
              </a:extLst>
            </p:cNvPr>
            <p:cNvCxnSpPr>
              <a:cxnSpLocks/>
              <a:stCxn id="143" idx="4"/>
              <a:endCxn id="144" idx="0"/>
            </p:cNvCxnSpPr>
            <p:nvPr/>
          </p:nvCxnSpPr>
          <p:spPr>
            <a:xfrm flipH="1">
              <a:off x="4528431" y="7591785"/>
              <a:ext cx="1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E04A4D1-12C4-5D38-6F24-95A17390E5C4}"/>
                </a:ext>
              </a:extLst>
            </p:cNvPr>
            <p:cNvCxnSpPr>
              <a:cxnSpLocks/>
              <a:stCxn id="146" idx="4"/>
              <a:endCxn id="144" idx="6"/>
            </p:cNvCxnSpPr>
            <p:nvPr/>
          </p:nvCxnSpPr>
          <p:spPr>
            <a:xfrm flipH="1">
              <a:off x="4605689" y="8047936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E0EB340-3C6E-DE7F-A1AD-E8DEDC50DC0B}"/>
                </a:ext>
              </a:extLst>
            </p:cNvPr>
            <p:cNvCxnSpPr>
              <a:cxnSpLocks/>
              <a:stCxn id="145" idx="4"/>
              <a:endCxn id="143" idx="6"/>
            </p:cNvCxnSpPr>
            <p:nvPr/>
          </p:nvCxnSpPr>
          <p:spPr>
            <a:xfrm flipH="1">
              <a:off x="4605688" y="7513644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CFE4396-D482-B6A6-D2BA-7F30A021CE7B}"/>
                </a:ext>
              </a:extLst>
            </p:cNvPr>
            <p:cNvCxnSpPr>
              <a:cxnSpLocks/>
              <a:stCxn id="139" idx="5"/>
              <a:endCxn id="143" idx="1"/>
            </p:cNvCxnSpPr>
            <p:nvPr/>
          </p:nvCxnSpPr>
          <p:spPr>
            <a:xfrm>
              <a:off x="4154191" y="7135135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3F1B4C2-0A1D-9D81-417B-F7252BEC82D8}"/>
                </a:ext>
              </a:extLst>
            </p:cNvPr>
            <p:cNvCxnSpPr>
              <a:cxnSpLocks/>
              <a:stCxn id="144" idx="3"/>
              <a:endCxn id="140" idx="7"/>
            </p:cNvCxnSpPr>
            <p:nvPr/>
          </p:nvCxnSpPr>
          <p:spPr>
            <a:xfrm flipH="1">
              <a:off x="4154190" y="8103190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469C19D-4698-04D3-40C9-653522FB2063}"/>
                </a:ext>
              </a:extLst>
            </p:cNvPr>
            <p:cNvCxnSpPr>
              <a:cxnSpLocks/>
              <a:stCxn id="141" idx="5"/>
              <a:endCxn id="145" idx="1"/>
            </p:cNvCxnSpPr>
            <p:nvPr/>
          </p:nvCxnSpPr>
          <p:spPr>
            <a:xfrm flipH="1">
              <a:off x="5111323" y="7135133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3CFA8A4-028D-42C1-5665-DD384B353B26}"/>
                </a:ext>
              </a:extLst>
            </p:cNvPr>
            <p:cNvCxnSpPr>
              <a:cxnSpLocks/>
              <a:stCxn id="146" idx="7"/>
              <a:endCxn id="142" idx="1"/>
            </p:cNvCxnSpPr>
            <p:nvPr/>
          </p:nvCxnSpPr>
          <p:spPr>
            <a:xfrm>
              <a:off x="5111323" y="8103191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FE88364B-CE96-7795-70CB-4704B412B7EB}"/>
                </a:ext>
              </a:extLst>
            </p:cNvPr>
            <p:cNvSpPr txBox="1"/>
            <p:nvPr/>
          </p:nvSpPr>
          <p:spPr>
            <a:xfrm>
              <a:off x="3313027" y="7283550"/>
              <a:ext cx="360045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&lt;</a:t>
              </a: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DB1CE515-2DC8-7146-C4A9-B3CF279700EB}"/>
              </a:ext>
            </a:extLst>
          </p:cNvPr>
          <p:cNvGrpSpPr/>
          <p:nvPr/>
        </p:nvGrpSpPr>
        <p:grpSpPr>
          <a:xfrm>
            <a:off x="7087996" y="2992957"/>
            <a:ext cx="4254130" cy="1729367"/>
            <a:chOff x="1436517" y="6910088"/>
            <a:chExt cx="4254130" cy="1729367"/>
          </a:xfrm>
        </p:grpSpPr>
        <p:sp>
          <p:nvSpPr>
            <p:cNvPr id="232" name="Rounded Rectangle 8">
              <a:extLst>
                <a:ext uri="{FF2B5EF4-FFF2-40B4-BE49-F238E27FC236}">
                  <a16:creationId xmlns:a16="http://schemas.microsoft.com/office/drawing/2014/main" id="{ECFC6113-C3C7-EA42-07BF-CB3F5B12F517}"/>
                </a:ext>
              </a:extLst>
            </p:cNvPr>
            <p:cNvSpPr/>
            <p:nvPr/>
          </p:nvSpPr>
          <p:spPr>
            <a:xfrm>
              <a:off x="1436517" y="6960631"/>
              <a:ext cx="255761" cy="1660278"/>
            </a:xfrm>
            <a:prstGeom prst="roundRect">
              <a:avLst>
                <a:gd name="adj" fmla="val 40930"/>
              </a:avLst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Rounded Rectangle 9">
              <a:extLst>
                <a:ext uri="{FF2B5EF4-FFF2-40B4-BE49-F238E27FC236}">
                  <a16:creationId xmlns:a16="http://schemas.microsoft.com/office/drawing/2014/main" id="{67714CE1-54D5-5E53-AE98-A5956C08409D}"/>
                </a:ext>
              </a:extLst>
            </p:cNvPr>
            <p:cNvSpPr/>
            <p:nvPr/>
          </p:nvSpPr>
          <p:spPr>
            <a:xfrm>
              <a:off x="2827201" y="6960631"/>
              <a:ext cx="255761" cy="1660278"/>
            </a:xfrm>
            <a:prstGeom prst="roundRect">
              <a:avLst>
                <a:gd name="adj" fmla="val 43963"/>
              </a:avLst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Rounded Rectangle 10">
              <a:extLst>
                <a:ext uri="{FF2B5EF4-FFF2-40B4-BE49-F238E27FC236}">
                  <a16:creationId xmlns:a16="http://schemas.microsoft.com/office/drawing/2014/main" id="{EF6CDB9C-589C-B910-7DE9-28368ED91CC5}"/>
                </a:ext>
              </a:extLst>
            </p:cNvPr>
            <p:cNvSpPr/>
            <p:nvPr/>
          </p:nvSpPr>
          <p:spPr>
            <a:xfrm>
              <a:off x="1798492" y="7291869"/>
              <a:ext cx="916734" cy="972183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8CB83D13-B721-571D-AAA8-6DADBBC5F6B6}"/>
                </a:ext>
              </a:extLst>
            </p:cNvPr>
            <p:cNvSpPr/>
            <p:nvPr/>
          </p:nvSpPr>
          <p:spPr>
            <a:xfrm>
              <a:off x="1490673" y="7012257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81B25E1-F554-CCE5-6B12-52C2D01440E1}"/>
                </a:ext>
              </a:extLst>
            </p:cNvPr>
            <p:cNvSpPr/>
            <p:nvPr/>
          </p:nvSpPr>
          <p:spPr>
            <a:xfrm>
              <a:off x="1490674" y="8414079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4D43F930-5693-C3FA-8B9B-E15471F6EBDB}"/>
                </a:ext>
              </a:extLst>
            </p:cNvPr>
            <p:cNvSpPr/>
            <p:nvPr/>
          </p:nvSpPr>
          <p:spPr>
            <a:xfrm rot="5400000">
              <a:off x="2875796" y="7013138"/>
              <a:ext cx="156280" cy="1545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F74DC845-8A7F-E337-97A7-8C24D51418D7}"/>
                </a:ext>
              </a:extLst>
            </p:cNvPr>
            <p:cNvSpPr/>
            <p:nvPr/>
          </p:nvSpPr>
          <p:spPr>
            <a:xfrm>
              <a:off x="2876677" y="8414079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9AB0E13B-730F-A9FC-131C-D6F2A557DE49}"/>
                </a:ext>
              </a:extLst>
            </p:cNvPr>
            <p:cNvSpPr/>
            <p:nvPr/>
          </p:nvSpPr>
          <p:spPr>
            <a:xfrm>
              <a:off x="1919543" y="7446022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5DF9A04-0767-8846-A82B-CDD4196F1B0F}"/>
                </a:ext>
              </a:extLst>
            </p:cNvPr>
            <p:cNvSpPr/>
            <p:nvPr/>
          </p:nvSpPr>
          <p:spPr>
            <a:xfrm>
              <a:off x="1919543" y="7980315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F34E9CB6-2D45-EB60-9C64-FC3F64360840}"/>
                </a:ext>
              </a:extLst>
            </p:cNvPr>
            <p:cNvSpPr/>
            <p:nvPr/>
          </p:nvSpPr>
          <p:spPr>
            <a:xfrm rot="5400000">
              <a:off x="2446925" y="7446903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E0565AC0-2033-E6FE-C15D-D83C02534330}"/>
                </a:ext>
              </a:extLst>
            </p:cNvPr>
            <p:cNvSpPr/>
            <p:nvPr/>
          </p:nvSpPr>
          <p:spPr>
            <a:xfrm rot="5400000">
              <a:off x="2446925" y="7981195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C9550E85-B1DE-34D2-0564-B20EACC8BF2A}"/>
                </a:ext>
              </a:extLst>
            </p:cNvPr>
            <p:cNvCxnSpPr>
              <a:cxnSpLocks/>
              <a:stCxn id="235" idx="4"/>
              <a:endCxn id="236" idx="0"/>
            </p:cNvCxnSpPr>
            <p:nvPr/>
          </p:nvCxnSpPr>
          <p:spPr>
            <a:xfrm>
              <a:off x="1567932" y="7168538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50CF7BA-403D-AE0B-E0DF-AC630CCBE6EA}"/>
                </a:ext>
              </a:extLst>
            </p:cNvPr>
            <p:cNvCxnSpPr>
              <a:cxnSpLocks/>
              <a:stCxn id="235" idx="6"/>
              <a:endCxn id="237" idx="4"/>
            </p:cNvCxnSpPr>
            <p:nvPr/>
          </p:nvCxnSpPr>
          <p:spPr>
            <a:xfrm flipV="1">
              <a:off x="1645190" y="7090398"/>
              <a:ext cx="1231486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83C2850-986B-91A0-4F55-7D81E93AC580}"/>
                </a:ext>
              </a:extLst>
            </p:cNvPr>
            <p:cNvCxnSpPr>
              <a:cxnSpLocks/>
              <a:stCxn id="236" idx="6"/>
              <a:endCxn id="238" idx="2"/>
            </p:cNvCxnSpPr>
            <p:nvPr/>
          </p:nvCxnSpPr>
          <p:spPr>
            <a:xfrm flipV="1">
              <a:off x="1645191" y="8492219"/>
              <a:ext cx="1231485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4161842F-AC0C-161C-7CDE-58896111377F}"/>
                </a:ext>
              </a:extLst>
            </p:cNvPr>
            <p:cNvCxnSpPr>
              <a:cxnSpLocks/>
              <a:stCxn id="237" idx="6"/>
              <a:endCxn id="238" idx="0"/>
            </p:cNvCxnSpPr>
            <p:nvPr/>
          </p:nvCxnSpPr>
          <p:spPr>
            <a:xfrm>
              <a:off x="2953935" y="7168537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4760ED05-2D54-E4FD-FCF8-9A58087BABAF}"/>
                </a:ext>
              </a:extLst>
            </p:cNvPr>
            <p:cNvCxnSpPr>
              <a:cxnSpLocks/>
              <a:stCxn id="241" idx="6"/>
              <a:endCxn id="242" idx="2"/>
            </p:cNvCxnSpPr>
            <p:nvPr/>
          </p:nvCxnSpPr>
          <p:spPr>
            <a:xfrm>
              <a:off x="2525064" y="7602302"/>
              <a:ext cx="0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D999565B-F9C7-08FE-1D17-BCF30F4C8C0A}"/>
                </a:ext>
              </a:extLst>
            </p:cNvPr>
            <p:cNvCxnSpPr>
              <a:cxnSpLocks/>
              <a:stCxn id="239" idx="4"/>
              <a:endCxn id="240" idx="0"/>
            </p:cNvCxnSpPr>
            <p:nvPr/>
          </p:nvCxnSpPr>
          <p:spPr>
            <a:xfrm flipH="1">
              <a:off x="1996802" y="7602302"/>
              <a:ext cx="1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F1ACA3B-D890-34C4-3894-2A898B28C6BD}"/>
                </a:ext>
              </a:extLst>
            </p:cNvPr>
            <p:cNvCxnSpPr>
              <a:cxnSpLocks/>
              <a:stCxn id="242" idx="4"/>
              <a:endCxn id="240" idx="6"/>
            </p:cNvCxnSpPr>
            <p:nvPr/>
          </p:nvCxnSpPr>
          <p:spPr>
            <a:xfrm flipH="1">
              <a:off x="2074060" y="8058454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491BFEF6-C374-5E57-5020-C60B7217D2DB}"/>
                </a:ext>
              </a:extLst>
            </p:cNvPr>
            <p:cNvCxnSpPr>
              <a:cxnSpLocks/>
              <a:stCxn id="241" idx="4"/>
              <a:endCxn id="239" idx="6"/>
            </p:cNvCxnSpPr>
            <p:nvPr/>
          </p:nvCxnSpPr>
          <p:spPr>
            <a:xfrm flipH="1">
              <a:off x="2074061" y="7524162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23DFAEC5-669B-B3CC-3011-37BBCA825EDB}"/>
                </a:ext>
              </a:extLst>
            </p:cNvPr>
            <p:cNvCxnSpPr>
              <a:cxnSpLocks/>
              <a:stCxn id="235" idx="5"/>
              <a:endCxn id="239" idx="1"/>
            </p:cNvCxnSpPr>
            <p:nvPr/>
          </p:nvCxnSpPr>
          <p:spPr>
            <a:xfrm>
              <a:off x="1622561" y="7145651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634ABB40-0A0F-5ECB-6368-6364B4481E75}"/>
                </a:ext>
              </a:extLst>
            </p:cNvPr>
            <p:cNvCxnSpPr>
              <a:cxnSpLocks/>
              <a:stCxn id="240" idx="3"/>
              <a:endCxn id="236" idx="7"/>
            </p:cNvCxnSpPr>
            <p:nvPr/>
          </p:nvCxnSpPr>
          <p:spPr>
            <a:xfrm flipH="1">
              <a:off x="1622562" y="8113707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49A1E870-BE2C-E3E7-F1B9-9083A22998C3}"/>
                </a:ext>
              </a:extLst>
            </p:cNvPr>
            <p:cNvCxnSpPr>
              <a:cxnSpLocks/>
              <a:stCxn id="237" idx="5"/>
              <a:endCxn id="241" idx="1"/>
            </p:cNvCxnSpPr>
            <p:nvPr/>
          </p:nvCxnSpPr>
          <p:spPr>
            <a:xfrm flipH="1">
              <a:off x="2579695" y="7145649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A2CD3A39-9368-D0F1-7ED4-CEA66457B410}"/>
                </a:ext>
              </a:extLst>
            </p:cNvPr>
            <p:cNvCxnSpPr>
              <a:cxnSpLocks/>
              <a:stCxn id="242" idx="7"/>
              <a:endCxn id="238" idx="1"/>
            </p:cNvCxnSpPr>
            <p:nvPr/>
          </p:nvCxnSpPr>
          <p:spPr>
            <a:xfrm>
              <a:off x="2579695" y="8113708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Rounded Rectangle 58">
              <a:extLst>
                <a:ext uri="{FF2B5EF4-FFF2-40B4-BE49-F238E27FC236}">
                  <a16:creationId xmlns:a16="http://schemas.microsoft.com/office/drawing/2014/main" id="{B423E9B9-C41D-1CBF-F259-C4D0D4E8BF8E}"/>
                </a:ext>
              </a:extLst>
            </p:cNvPr>
            <p:cNvSpPr/>
            <p:nvPr/>
          </p:nvSpPr>
          <p:spPr>
            <a:xfrm>
              <a:off x="3903137" y="6910088"/>
              <a:ext cx="1787510" cy="1729367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F5138E3-BEE4-9DD1-15B4-54F5F25D45E6}"/>
                </a:ext>
              </a:extLst>
            </p:cNvPr>
            <p:cNvSpPr/>
            <p:nvPr/>
          </p:nvSpPr>
          <p:spPr>
            <a:xfrm>
              <a:off x="4022301" y="7001740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FFBACBE8-C0C4-8C36-EBDC-448C7224A4CE}"/>
                </a:ext>
              </a:extLst>
            </p:cNvPr>
            <p:cNvSpPr/>
            <p:nvPr/>
          </p:nvSpPr>
          <p:spPr>
            <a:xfrm>
              <a:off x="4022302" y="8403562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B488A4E3-3A34-C12F-2D49-9B3A6C131F96}"/>
                </a:ext>
              </a:extLst>
            </p:cNvPr>
            <p:cNvSpPr/>
            <p:nvPr/>
          </p:nvSpPr>
          <p:spPr>
            <a:xfrm rot="5400000">
              <a:off x="5407423" y="7002622"/>
              <a:ext cx="156280" cy="1545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434C1DD-C71A-0885-DBE2-0E2634D80CA8}"/>
                </a:ext>
              </a:extLst>
            </p:cNvPr>
            <p:cNvSpPr/>
            <p:nvPr/>
          </p:nvSpPr>
          <p:spPr>
            <a:xfrm>
              <a:off x="5408304" y="8403562"/>
              <a:ext cx="154516" cy="1562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1388C0F9-3650-4EC9-D9D8-A2445A60BE2A}"/>
                </a:ext>
              </a:extLst>
            </p:cNvPr>
            <p:cNvSpPr/>
            <p:nvPr/>
          </p:nvSpPr>
          <p:spPr>
            <a:xfrm>
              <a:off x="4451172" y="7435505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249022F-7356-AA9D-AC96-C40316FC2FDA}"/>
                </a:ext>
              </a:extLst>
            </p:cNvPr>
            <p:cNvSpPr/>
            <p:nvPr/>
          </p:nvSpPr>
          <p:spPr>
            <a:xfrm>
              <a:off x="4451171" y="7969797"/>
              <a:ext cx="154516" cy="156280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AED0F616-57BB-D6DA-534D-CE9CCFF87E84}"/>
                </a:ext>
              </a:extLst>
            </p:cNvPr>
            <p:cNvSpPr/>
            <p:nvPr/>
          </p:nvSpPr>
          <p:spPr>
            <a:xfrm rot="5400000">
              <a:off x="4978553" y="7436386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148E078-A789-8DEE-833B-CA0D0EE44E01}"/>
                </a:ext>
              </a:extLst>
            </p:cNvPr>
            <p:cNvSpPr/>
            <p:nvPr/>
          </p:nvSpPr>
          <p:spPr>
            <a:xfrm rot="5400000">
              <a:off x="4978553" y="7970678"/>
              <a:ext cx="156280" cy="154516"/>
            </a:xfrm>
            <a:prstGeom prst="ellipse">
              <a:avLst/>
            </a:prstGeom>
            <a:solidFill>
              <a:srgbClr val="0C8CBA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3379" tIns="36689" rIns="73379" bIns="366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733F848C-FEDF-DB23-801F-0DC1A2182977}"/>
                </a:ext>
              </a:extLst>
            </p:cNvPr>
            <p:cNvCxnSpPr/>
            <p:nvPr/>
          </p:nvCxnSpPr>
          <p:spPr>
            <a:xfrm>
              <a:off x="4076290" y="7158021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26B0567A-2AE3-529B-6E33-F4EC665CBBF0}"/>
                </a:ext>
              </a:extLst>
            </p:cNvPr>
            <p:cNvCxnSpPr>
              <a:cxnSpLocks/>
              <a:stCxn id="259" idx="6"/>
              <a:endCxn id="261" idx="4"/>
            </p:cNvCxnSpPr>
            <p:nvPr/>
          </p:nvCxnSpPr>
          <p:spPr>
            <a:xfrm flipV="1">
              <a:off x="4176819" y="7079880"/>
              <a:ext cx="1231486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DBEEDBE9-63F0-436B-199C-3D477078D9F8}"/>
                </a:ext>
              </a:extLst>
            </p:cNvPr>
            <p:cNvCxnSpPr>
              <a:cxnSpLocks/>
              <a:stCxn id="260" idx="6"/>
              <a:endCxn id="262" idx="2"/>
            </p:cNvCxnSpPr>
            <p:nvPr/>
          </p:nvCxnSpPr>
          <p:spPr>
            <a:xfrm flipV="1">
              <a:off x="4176819" y="8481702"/>
              <a:ext cx="1231485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B290BFE4-52F0-9242-0D35-5B751E6A5C1A}"/>
                </a:ext>
              </a:extLst>
            </p:cNvPr>
            <p:cNvCxnSpPr>
              <a:cxnSpLocks/>
              <a:stCxn id="261" idx="6"/>
              <a:endCxn id="262" idx="0"/>
            </p:cNvCxnSpPr>
            <p:nvPr/>
          </p:nvCxnSpPr>
          <p:spPr>
            <a:xfrm>
              <a:off x="5485563" y="7158021"/>
              <a:ext cx="1" cy="1245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6ED8B845-E161-6F4A-2358-CD874247CE9F}"/>
                </a:ext>
              </a:extLst>
            </p:cNvPr>
            <p:cNvCxnSpPr>
              <a:cxnSpLocks/>
              <a:stCxn id="265" idx="6"/>
              <a:endCxn id="266" idx="2"/>
            </p:cNvCxnSpPr>
            <p:nvPr/>
          </p:nvCxnSpPr>
          <p:spPr>
            <a:xfrm>
              <a:off x="5056692" y="7591785"/>
              <a:ext cx="0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A2520EF1-0E46-23C8-711A-3E2DB3575539}"/>
                </a:ext>
              </a:extLst>
            </p:cNvPr>
            <p:cNvCxnSpPr>
              <a:cxnSpLocks/>
              <a:stCxn id="263" idx="4"/>
              <a:endCxn id="264" idx="0"/>
            </p:cNvCxnSpPr>
            <p:nvPr/>
          </p:nvCxnSpPr>
          <p:spPr>
            <a:xfrm flipH="1">
              <a:off x="4528431" y="7591785"/>
              <a:ext cx="1" cy="378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851408EE-DD80-841A-09D3-AB4F76B12D07}"/>
                </a:ext>
              </a:extLst>
            </p:cNvPr>
            <p:cNvCxnSpPr>
              <a:cxnSpLocks/>
              <a:stCxn id="266" idx="4"/>
              <a:endCxn id="264" idx="6"/>
            </p:cNvCxnSpPr>
            <p:nvPr/>
          </p:nvCxnSpPr>
          <p:spPr>
            <a:xfrm flipH="1">
              <a:off x="4605689" y="8047936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2E19A9C0-E543-546C-43FA-28EAA245C60C}"/>
                </a:ext>
              </a:extLst>
            </p:cNvPr>
            <p:cNvCxnSpPr>
              <a:cxnSpLocks/>
              <a:stCxn id="265" idx="4"/>
              <a:endCxn id="263" idx="6"/>
            </p:cNvCxnSpPr>
            <p:nvPr/>
          </p:nvCxnSpPr>
          <p:spPr>
            <a:xfrm flipH="1">
              <a:off x="4605688" y="7513644"/>
              <a:ext cx="3737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D78DABE6-D9C8-73A4-034F-C3DCF5A576ED}"/>
                </a:ext>
              </a:extLst>
            </p:cNvPr>
            <p:cNvCxnSpPr>
              <a:cxnSpLocks/>
              <a:stCxn id="259" idx="5"/>
              <a:endCxn id="263" idx="1"/>
            </p:cNvCxnSpPr>
            <p:nvPr/>
          </p:nvCxnSpPr>
          <p:spPr>
            <a:xfrm>
              <a:off x="4154191" y="7135135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CBD5F268-1F5B-773C-224F-FB26538FAB54}"/>
                </a:ext>
              </a:extLst>
            </p:cNvPr>
            <p:cNvCxnSpPr>
              <a:cxnSpLocks/>
              <a:stCxn id="264" idx="3"/>
              <a:endCxn id="260" idx="7"/>
            </p:cNvCxnSpPr>
            <p:nvPr/>
          </p:nvCxnSpPr>
          <p:spPr>
            <a:xfrm flipH="1">
              <a:off x="4154190" y="8103190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374C38CA-BBB3-7DCD-994F-5A790681D4DA}"/>
                </a:ext>
              </a:extLst>
            </p:cNvPr>
            <p:cNvCxnSpPr>
              <a:cxnSpLocks/>
              <a:stCxn id="261" idx="5"/>
              <a:endCxn id="265" idx="1"/>
            </p:cNvCxnSpPr>
            <p:nvPr/>
          </p:nvCxnSpPr>
          <p:spPr>
            <a:xfrm flipH="1">
              <a:off x="5111323" y="7135133"/>
              <a:ext cx="319610" cy="323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8BE56AEF-3636-36DE-277F-9DF952388057}"/>
                </a:ext>
              </a:extLst>
            </p:cNvPr>
            <p:cNvCxnSpPr>
              <a:cxnSpLocks/>
              <a:stCxn id="266" idx="7"/>
              <a:endCxn id="262" idx="1"/>
            </p:cNvCxnSpPr>
            <p:nvPr/>
          </p:nvCxnSpPr>
          <p:spPr>
            <a:xfrm>
              <a:off x="5111323" y="8103191"/>
              <a:ext cx="319610" cy="323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B05A88CE-4FA4-004E-59D0-C5A557932AAE}"/>
                </a:ext>
              </a:extLst>
            </p:cNvPr>
            <p:cNvSpPr txBox="1"/>
            <p:nvPr/>
          </p:nvSpPr>
          <p:spPr>
            <a:xfrm>
              <a:off x="3313027" y="7283550"/>
              <a:ext cx="360045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5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uild="p"/>
      <p:bldP spid="5" grpId="0"/>
      <p:bldP spid="9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FB2724E-B9FA-1057-6645-02427190EFE0}"/>
              </a:ext>
            </a:extLst>
          </p:cNvPr>
          <p:cNvCxnSpPr>
            <a:cxnSpLocks/>
            <a:stCxn id="16" idx="4"/>
            <a:endCxn id="20" idx="0"/>
          </p:cNvCxnSpPr>
          <p:nvPr/>
        </p:nvCxnSpPr>
        <p:spPr>
          <a:xfrm>
            <a:off x="3786109" y="4490053"/>
            <a:ext cx="18904" cy="40340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D56390E-FC34-1E00-073B-A993429E1F6A}"/>
              </a:ext>
            </a:extLst>
          </p:cNvPr>
          <p:cNvCxnSpPr>
            <a:cxnSpLocks/>
            <a:stCxn id="65" idx="2"/>
            <a:endCxn id="72" idx="6"/>
          </p:cNvCxnSpPr>
          <p:nvPr/>
        </p:nvCxnSpPr>
        <p:spPr>
          <a:xfrm flipH="1">
            <a:off x="1816699" y="2059208"/>
            <a:ext cx="639582" cy="2082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F65C478-DEBC-4678-E584-64F17B9F09E1}"/>
              </a:ext>
            </a:extLst>
          </p:cNvPr>
          <p:cNvCxnSpPr>
            <a:cxnSpLocks/>
            <a:stCxn id="64" idx="1"/>
            <a:endCxn id="72" idx="5"/>
          </p:cNvCxnSpPr>
          <p:nvPr/>
        </p:nvCxnSpPr>
        <p:spPr>
          <a:xfrm flipH="1" flipV="1">
            <a:off x="1787188" y="2151273"/>
            <a:ext cx="232178" cy="47126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22" idx="6"/>
            <a:endCxn id="19" idx="2"/>
          </p:cNvCxnSpPr>
          <p:nvPr/>
        </p:nvCxnSpPr>
        <p:spPr>
          <a:xfrm flipV="1">
            <a:off x="3164579" y="4544988"/>
            <a:ext cx="1156716" cy="381537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23" idx="0"/>
            <a:endCxn id="69" idx="3"/>
          </p:cNvCxnSpPr>
          <p:nvPr/>
        </p:nvCxnSpPr>
        <p:spPr>
          <a:xfrm flipV="1">
            <a:off x="2485792" y="2686843"/>
            <a:ext cx="950091" cy="125124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21" idx="1"/>
            <a:endCxn id="71" idx="4"/>
          </p:cNvCxnSpPr>
          <p:nvPr/>
        </p:nvCxnSpPr>
        <p:spPr>
          <a:xfrm flipH="1" flipV="1">
            <a:off x="1595371" y="3529756"/>
            <a:ext cx="241145" cy="1325524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Our heuristic DICE (Disconnect Internally, Connect Externally)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624100" y="2295163"/>
            <a:ext cx="5100505" cy="285160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pl-PL" sz="2400" b="1" dirty="0">
                <a:solidFill>
                  <a:srgbClr val="7030A0"/>
                </a:solidFill>
              </a:rPr>
              <a:t>Every member </a:t>
            </a:r>
            <a:r>
              <a:rPr lang="pl-PL" sz="2400" dirty="0"/>
              <a:t>of the </a:t>
            </a:r>
            <a:r>
              <a:rPr lang="en-GB" sz="2400" dirty="0"/>
              <a:t>community</a:t>
            </a:r>
            <a:r>
              <a:rPr lang="pl-PL" sz="2400" dirty="0"/>
              <a:t> find</a:t>
            </a:r>
            <a:r>
              <a:rPr lang="en-GB" sz="2400" dirty="0"/>
              <a:t>s</a:t>
            </a:r>
            <a:r>
              <a:rPr lang="pl-PL" sz="2400" dirty="0"/>
              <a:t> one </a:t>
            </a:r>
            <a:r>
              <a:rPr lang="pl-PL" sz="2400" b="1" dirty="0">
                <a:solidFill>
                  <a:srgbClr val="7030A0"/>
                </a:solidFill>
              </a:rPr>
              <a:t>new </a:t>
            </a:r>
            <a:r>
              <a:rPr lang="en-US" sz="2400" b="1" dirty="0">
                <a:solidFill>
                  <a:srgbClr val="7030A0"/>
                </a:solidFill>
              </a:rPr>
              <a:t>(</a:t>
            </a:r>
            <a:r>
              <a:rPr lang="pl-PL" sz="2400" b="1" dirty="0">
                <a:solidFill>
                  <a:srgbClr val="7030A0"/>
                </a:solidFill>
              </a:rPr>
              <a:t>randomly chosen</a:t>
            </a:r>
            <a:r>
              <a:rPr lang="en-US" sz="2400" b="1" dirty="0">
                <a:solidFill>
                  <a:srgbClr val="7030A0"/>
                </a:solidFill>
              </a:rPr>
              <a:t>)</a:t>
            </a:r>
            <a:r>
              <a:rPr lang="pl-PL" sz="2400" b="1" dirty="0">
                <a:solidFill>
                  <a:srgbClr val="7030A0"/>
                </a:solidFill>
              </a:rPr>
              <a:t> neighbour </a:t>
            </a:r>
            <a:r>
              <a:rPr lang="pl-PL" sz="2400" dirty="0"/>
              <a:t>from outside the </a:t>
            </a:r>
            <a:r>
              <a:rPr lang="en-GB" sz="2400" dirty="0"/>
              <a:t>community</a:t>
            </a:r>
            <a:r>
              <a:rPr lang="en-US" sz="2400" dirty="0"/>
              <a:t>.</a:t>
            </a:r>
            <a:endParaRPr lang="pl-PL" sz="2400" dirty="0"/>
          </a:p>
          <a:p>
            <a:pPr>
              <a:spcBef>
                <a:spcPts val="1600"/>
              </a:spcBef>
            </a:pPr>
            <a:r>
              <a:rPr lang="en-US" sz="2400" dirty="0"/>
              <a:t>The members might also </a:t>
            </a:r>
            <a:r>
              <a:rPr lang="pl-PL" sz="2400" b="1" dirty="0">
                <a:solidFill>
                  <a:srgbClr val="7030A0"/>
                </a:solidFill>
              </a:rPr>
              <a:t>disconnect</a:t>
            </a:r>
            <a:r>
              <a:rPr lang="pl-PL" sz="2400" dirty="0">
                <a:solidFill>
                  <a:srgbClr val="7030A0"/>
                </a:solidFill>
              </a:rPr>
              <a:t> </a:t>
            </a:r>
            <a:r>
              <a:rPr lang="pl-PL" sz="2400" dirty="0"/>
              <a:t>some edges </a:t>
            </a:r>
            <a:r>
              <a:rPr lang="pl-PL" sz="2400" b="1" dirty="0">
                <a:solidFill>
                  <a:srgbClr val="7030A0"/>
                </a:solidFill>
              </a:rPr>
              <a:t>inside</a:t>
            </a:r>
            <a:r>
              <a:rPr lang="pl-PL" sz="2400" dirty="0">
                <a:solidFill>
                  <a:srgbClr val="7030A0"/>
                </a:solidFill>
              </a:rPr>
              <a:t> </a:t>
            </a:r>
            <a:r>
              <a:rPr lang="pl-PL" sz="2400" dirty="0"/>
              <a:t>the community.</a:t>
            </a:r>
            <a:endParaRPr lang="en-US" sz="2400" dirty="0"/>
          </a:p>
        </p:txBody>
      </p:sp>
      <p:cxnSp>
        <p:nvCxnSpPr>
          <p:cNvPr id="10" name="Straight Connector 9"/>
          <p:cNvCxnSpPr>
            <a:stCxn id="15" idx="3"/>
            <a:endCxn id="23" idx="7"/>
          </p:cNvCxnSpPr>
          <p:nvPr/>
        </p:nvCxnSpPr>
        <p:spPr>
          <a:xfrm flipH="1">
            <a:off x="2557037" y="3637705"/>
            <a:ext cx="577610" cy="329893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2" idx="2"/>
            <a:endCxn id="21" idx="6"/>
          </p:cNvCxnSpPr>
          <p:nvPr/>
        </p:nvCxnSpPr>
        <p:spPr>
          <a:xfrm flipH="1">
            <a:off x="2008517" y="4926525"/>
            <a:ext cx="9545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1" idx="0"/>
            <a:endCxn id="23" idx="3"/>
          </p:cNvCxnSpPr>
          <p:nvPr/>
        </p:nvCxnSpPr>
        <p:spPr>
          <a:xfrm flipV="1">
            <a:off x="1907761" y="4110088"/>
            <a:ext cx="506786" cy="7156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2" idx="1"/>
            <a:endCxn id="23" idx="5"/>
          </p:cNvCxnSpPr>
          <p:nvPr/>
        </p:nvCxnSpPr>
        <p:spPr>
          <a:xfrm flipH="1" flipV="1">
            <a:off x="2557037" y="4110088"/>
            <a:ext cx="435541" cy="7451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3" idx="1"/>
            <a:endCxn id="12" idx="4"/>
          </p:cNvCxnSpPr>
          <p:nvPr/>
        </p:nvCxnSpPr>
        <p:spPr>
          <a:xfrm flipH="1" flipV="1">
            <a:off x="2247090" y="3490272"/>
            <a:ext cx="167457" cy="4773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6" idx="2"/>
            <a:endCxn id="22" idx="7"/>
          </p:cNvCxnSpPr>
          <p:nvPr/>
        </p:nvCxnSpPr>
        <p:spPr>
          <a:xfrm flipH="1">
            <a:off x="3135068" y="4389297"/>
            <a:ext cx="550285" cy="4659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3" idx="7"/>
            <a:endCxn id="15" idx="3"/>
          </p:cNvCxnSpPr>
          <p:nvPr/>
        </p:nvCxnSpPr>
        <p:spPr>
          <a:xfrm flipV="1">
            <a:off x="2557037" y="3637705"/>
            <a:ext cx="577610" cy="3298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0" idx="2"/>
            <a:endCxn id="22" idx="5"/>
          </p:cNvCxnSpPr>
          <p:nvPr/>
        </p:nvCxnSpPr>
        <p:spPr>
          <a:xfrm flipH="1">
            <a:off x="3135068" y="4994213"/>
            <a:ext cx="569189" cy="35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1" idx="1"/>
            <a:endCxn id="71" idx="4"/>
          </p:cNvCxnSpPr>
          <p:nvPr/>
        </p:nvCxnSpPr>
        <p:spPr>
          <a:xfrm flipH="1" flipV="1">
            <a:off x="1595371" y="3529756"/>
            <a:ext cx="241145" cy="13255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23" idx="0"/>
            <a:endCxn id="69" idx="3"/>
          </p:cNvCxnSpPr>
          <p:nvPr/>
        </p:nvCxnSpPr>
        <p:spPr>
          <a:xfrm flipV="1">
            <a:off x="2485792" y="2686843"/>
            <a:ext cx="950091" cy="1251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807005" y="4825769"/>
            <a:ext cx="201512" cy="201512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63067" y="4825769"/>
            <a:ext cx="201512" cy="201512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85036" y="3938087"/>
            <a:ext cx="201512" cy="201512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303BF5F-ED95-7C36-9962-776B1E19ABFE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Waniek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 Michalak, M Wooldridge, 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Rahwan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Hiding individuals and communities in a social network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Human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(2018)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C28E48-82E0-F747-0E05-1E0D18A31744}"/>
              </a:ext>
            </a:extLst>
          </p:cNvPr>
          <p:cNvCxnSpPr>
            <a:cxnSpLocks/>
            <a:stCxn id="22" idx="2"/>
            <a:endCxn id="21" idx="6"/>
          </p:cNvCxnSpPr>
          <p:nvPr/>
        </p:nvCxnSpPr>
        <p:spPr>
          <a:xfrm flipH="1">
            <a:off x="2008517" y="4926525"/>
            <a:ext cx="95455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0A07E77-387E-6E12-8289-F843751A3E08}"/>
              </a:ext>
            </a:extLst>
          </p:cNvPr>
          <p:cNvCxnSpPr>
            <a:cxnSpLocks/>
            <a:stCxn id="70" idx="3"/>
            <a:endCxn id="14" idx="7"/>
          </p:cNvCxnSpPr>
          <p:nvPr/>
        </p:nvCxnSpPr>
        <p:spPr>
          <a:xfrm flipH="1">
            <a:off x="2931326" y="2083904"/>
            <a:ext cx="491012" cy="37910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3152842-D94B-4830-D1F5-224B4B1A16AB}"/>
              </a:ext>
            </a:extLst>
          </p:cNvPr>
          <p:cNvCxnSpPr>
            <a:cxnSpLocks/>
            <a:stCxn id="65" idx="5"/>
            <a:endCxn id="14" idx="1"/>
          </p:cNvCxnSpPr>
          <p:nvPr/>
        </p:nvCxnSpPr>
        <p:spPr>
          <a:xfrm>
            <a:off x="2628282" y="2130453"/>
            <a:ext cx="160554" cy="33255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02CF15A-07DE-758C-D48C-5C9B23959B13}"/>
              </a:ext>
            </a:extLst>
          </p:cNvPr>
          <p:cNvCxnSpPr>
            <a:cxnSpLocks/>
            <a:stCxn id="70" idx="4"/>
            <a:endCxn id="69" idx="0"/>
          </p:cNvCxnSpPr>
          <p:nvPr/>
        </p:nvCxnSpPr>
        <p:spPr>
          <a:xfrm>
            <a:off x="3493583" y="2113415"/>
            <a:ext cx="13545" cy="40142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BC193CB-537D-B272-3C10-99595C3AA1F9}"/>
              </a:ext>
            </a:extLst>
          </p:cNvPr>
          <p:cNvCxnSpPr>
            <a:cxnSpLocks/>
            <a:stCxn id="71" idx="0"/>
            <a:endCxn id="64" idx="3"/>
          </p:cNvCxnSpPr>
          <p:nvPr/>
        </p:nvCxnSpPr>
        <p:spPr>
          <a:xfrm flipV="1">
            <a:off x="1595371" y="2765030"/>
            <a:ext cx="423995" cy="56321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72524F4-2723-BB67-6F89-D09AB3CADB8D}"/>
              </a:ext>
            </a:extLst>
          </p:cNvPr>
          <p:cNvCxnSpPr>
            <a:cxnSpLocks/>
            <a:stCxn id="64" idx="4"/>
            <a:endCxn id="12" idx="0"/>
          </p:cNvCxnSpPr>
          <p:nvPr/>
        </p:nvCxnSpPr>
        <p:spPr>
          <a:xfrm>
            <a:off x="2090611" y="2794541"/>
            <a:ext cx="156479" cy="49421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3F783A4-EB23-6707-F4E5-19D224C6EA7D}"/>
              </a:ext>
            </a:extLst>
          </p:cNvPr>
          <p:cNvCxnSpPr>
            <a:cxnSpLocks/>
            <a:stCxn id="64" idx="6"/>
            <a:endCxn id="14" idx="2"/>
          </p:cNvCxnSpPr>
          <p:nvPr/>
        </p:nvCxnSpPr>
        <p:spPr>
          <a:xfrm flipV="1">
            <a:off x="2191367" y="2534253"/>
            <a:ext cx="567958" cy="15953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FBAE5E6-0C54-3DC7-B744-4BC8CE2F34D1}"/>
              </a:ext>
            </a:extLst>
          </p:cNvPr>
          <p:cNvCxnSpPr>
            <a:cxnSpLocks/>
            <a:stCxn id="69" idx="7"/>
            <a:endCxn id="66" idx="3"/>
          </p:cNvCxnSpPr>
          <p:nvPr/>
        </p:nvCxnSpPr>
        <p:spPr>
          <a:xfrm flipV="1">
            <a:off x="3578373" y="2124960"/>
            <a:ext cx="538924" cy="41939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433BF42-E8D8-8223-3223-9CD530796534}"/>
              </a:ext>
            </a:extLst>
          </p:cNvPr>
          <p:cNvCxnSpPr>
            <a:cxnSpLocks/>
            <a:stCxn id="15" idx="7"/>
            <a:endCxn id="63" idx="3"/>
          </p:cNvCxnSpPr>
          <p:nvPr/>
        </p:nvCxnSpPr>
        <p:spPr>
          <a:xfrm flipV="1">
            <a:off x="3277137" y="3175276"/>
            <a:ext cx="530234" cy="31993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46861FF1-B056-EBA3-7DB5-84B1BA632CD3}"/>
              </a:ext>
            </a:extLst>
          </p:cNvPr>
          <p:cNvCxnSpPr>
            <a:cxnSpLocks/>
            <a:stCxn id="63" idx="1"/>
            <a:endCxn id="69" idx="5"/>
          </p:cNvCxnSpPr>
          <p:nvPr/>
        </p:nvCxnSpPr>
        <p:spPr>
          <a:xfrm flipH="1" flipV="1">
            <a:off x="3578373" y="2686843"/>
            <a:ext cx="228998" cy="34594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19AA92D-132D-7C26-E0ED-50841A1FB6B7}"/>
              </a:ext>
            </a:extLst>
          </p:cNvPr>
          <p:cNvCxnSpPr>
            <a:cxnSpLocks/>
            <a:stCxn id="69" idx="2"/>
            <a:endCxn id="14" idx="6"/>
          </p:cNvCxnSpPr>
          <p:nvPr/>
        </p:nvCxnSpPr>
        <p:spPr>
          <a:xfrm flipH="1" flipV="1">
            <a:off x="2960837" y="2534253"/>
            <a:ext cx="445535" cy="8134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8DD27D6-412C-07FC-74E8-833967987800}"/>
              </a:ext>
            </a:extLst>
          </p:cNvPr>
          <p:cNvCxnSpPr>
            <a:cxnSpLocks/>
            <a:stCxn id="63" idx="4"/>
            <a:endCxn id="13" idx="0"/>
          </p:cNvCxnSpPr>
          <p:nvPr/>
        </p:nvCxnSpPr>
        <p:spPr>
          <a:xfrm flipH="1">
            <a:off x="3797734" y="3204787"/>
            <a:ext cx="80882" cy="43291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F1F293EA-C2BD-3DCD-F3D5-C4E3013D1B5A}"/>
              </a:ext>
            </a:extLst>
          </p:cNvPr>
          <p:cNvCxnSpPr>
            <a:cxnSpLocks/>
            <a:stCxn id="16" idx="0"/>
            <a:endCxn id="13" idx="4"/>
          </p:cNvCxnSpPr>
          <p:nvPr/>
        </p:nvCxnSpPr>
        <p:spPr>
          <a:xfrm flipV="1">
            <a:off x="3786109" y="3839217"/>
            <a:ext cx="11625" cy="44932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B68B75B-854D-7177-6EC8-680E110FFB53}"/>
              </a:ext>
            </a:extLst>
          </p:cNvPr>
          <p:cNvCxnSpPr>
            <a:cxnSpLocks/>
            <a:stCxn id="19" idx="3"/>
            <a:endCxn id="20" idx="6"/>
          </p:cNvCxnSpPr>
          <p:nvPr/>
        </p:nvCxnSpPr>
        <p:spPr>
          <a:xfrm flipH="1">
            <a:off x="3905769" y="4616233"/>
            <a:ext cx="445037" cy="37798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D447F18-6E6F-CE22-8CD2-0E5EE371B6AA}"/>
              </a:ext>
            </a:extLst>
          </p:cNvPr>
          <p:cNvCxnSpPr>
            <a:cxnSpLocks/>
            <a:stCxn id="18" idx="4"/>
            <a:endCxn id="19" idx="0"/>
          </p:cNvCxnSpPr>
          <p:nvPr/>
        </p:nvCxnSpPr>
        <p:spPr>
          <a:xfrm>
            <a:off x="4367282" y="3905610"/>
            <a:ext cx="54769" cy="53862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9DE7213-F9F0-C318-5D9E-BA7CEDDD259A}"/>
              </a:ext>
            </a:extLst>
          </p:cNvPr>
          <p:cNvCxnSpPr>
            <a:cxnSpLocks/>
            <a:stCxn id="13" idx="6"/>
            <a:endCxn id="18" idx="2"/>
          </p:cNvCxnSpPr>
          <p:nvPr/>
        </p:nvCxnSpPr>
        <p:spPr>
          <a:xfrm>
            <a:off x="3898490" y="3738461"/>
            <a:ext cx="368036" cy="6639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B46C12E4-71BC-01CE-4E86-A7F7E2EC8C99}"/>
              </a:ext>
            </a:extLst>
          </p:cNvPr>
          <p:cNvCxnSpPr>
            <a:cxnSpLocks/>
            <a:stCxn id="63" idx="6"/>
            <a:endCxn id="68" idx="2"/>
          </p:cNvCxnSpPr>
          <p:nvPr/>
        </p:nvCxnSpPr>
        <p:spPr>
          <a:xfrm>
            <a:off x="3979372" y="3104031"/>
            <a:ext cx="464349" cy="24806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B3092969-89F7-FDD7-2FB9-A6D3C06D08A4}"/>
              </a:ext>
            </a:extLst>
          </p:cNvPr>
          <p:cNvCxnSpPr>
            <a:cxnSpLocks/>
            <a:stCxn id="18" idx="0"/>
            <a:endCxn id="63" idx="5"/>
          </p:cNvCxnSpPr>
          <p:nvPr/>
        </p:nvCxnSpPr>
        <p:spPr>
          <a:xfrm flipH="1" flipV="1">
            <a:off x="3949861" y="3175276"/>
            <a:ext cx="417421" cy="52882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187FF49-6C34-FB26-28A9-0C0675286B41}"/>
              </a:ext>
            </a:extLst>
          </p:cNvPr>
          <p:cNvCxnSpPr>
            <a:cxnSpLocks/>
            <a:stCxn id="17" idx="4"/>
            <a:endCxn id="68" idx="0"/>
          </p:cNvCxnSpPr>
          <p:nvPr/>
        </p:nvCxnSpPr>
        <p:spPr>
          <a:xfrm flipH="1">
            <a:off x="4544477" y="2787599"/>
            <a:ext cx="164700" cy="46373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98A955E-B7A5-93BA-B4A5-8F40829FDCCB}"/>
              </a:ext>
            </a:extLst>
          </p:cNvPr>
          <p:cNvCxnSpPr>
            <a:cxnSpLocks/>
            <a:stCxn id="67" idx="5"/>
            <a:endCxn id="17" idx="2"/>
          </p:cNvCxnSpPr>
          <p:nvPr/>
        </p:nvCxnSpPr>
        <p:spPr>
          <a:xfrm>
            <a:off x="4272583" y="2612733"/>
            <a:ext cx="335838" cy="7411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14E4B9B-9DDD-40D9-5C1D-9FBB801FB4D7}"/>
              </a:ext>
            </a:extLst>
          </p:cNvPr>
          <p:cNvCxnSpPr>
            <a:cxnSpLocks/>
            <a:stCxn id="66" idx="4"/>
            <a:endCxn id="67" idx="0"/>
          </p:cNvCxnSpPr>
          <p:nvPr/>
        </p:nvCxnSpPr>
        <p:spPr>
          <a:xfrm>
            <a:off x="4188542" y="2154471"/>
            <a:ext cx="12796" cy="28626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660E92C-621C-F92C-BD53-A6A289491447}"/>
              </a:ext>
            </a:extLst>
          </p:cNvPr>
          <p:cNvCxnSpPr>
            <a:cxnSpLocks/>
            <a:stCxn id="69" idx="6"/>
            <a:endCxn id="67" idx="2"/>
          </p:cNvCxnSpPr>
          <p:nvPr/>
        </p:nvCxnSpPr>
        <p:spPr>
          <a:xfrm flipV="1">
            <a:off x="3607884" y="2541488"/>
            <a:ext cx="492698" cy="7411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146334" y="3288760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96978" y="3637705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59325" y="2433497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105136" y="3465704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85353" y="4288541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08421" y="2586087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66526" y="3704098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321295" y="4444232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04257" y="4893457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777860" y="3003275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989855" y="2593029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456281" y="1958452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4087786" y="1952959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100582" y="2440732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443721" y="3251337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406372" y="2514842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392827" y="1911903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1494615" y="3328244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615187" y="1979272"/>
            <a:ext cx="201512" cy="20151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stCxn id="22" idx="6"/>
            <a:endCxn id="19" idx="2"/>
          </p:cNvCxnSpPr>
          <p:nvPr/>
        </p:nvCxnSpPr>
        <p:spPr>
          <a:xfrm flipV="1">
            <a:off x="3164579" y="4544988"/>
            <a:ext cx="1156716" cy="3815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7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Simulation results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04426" y="5086541"/>
            <a:ext cx="6783148" cy="1316508"/>
            <a:chOff x="2766936" y="4878312"/>
            <a:chExt cx="6783148" cy="13165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6965" y="5390739"/>
              <a:ext cx="6486671" cy="726477"/>
            </a:xfrm>
            <a:prstGeom prst="rect">
              <a:avLst/>
            </a:prstGeom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>
              <a:off x="2766936" y="4878312"/>
              <a:ext cx="6783147" cy="606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j-ea"/>
                  <a:cs typeface="Times New Roman" pitchFamily="18" charset="0"/>
                </a:rPr>
                <a:t>Community detection algorithm used by the seeker</a:t>
              </a:r>
              <a:endPara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66937" y="5004235"/>
              <a:ext cx="6783147" cy="119058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440" t="3583" r="3983" b="5823"/>
          <a:stretch/>
        </p:blipFill>
        <p:spPr>
          <a:xfrm>
            <a:off x="8216659" y="1929560"/>
            <a:ext cx="3486151" cy="30621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296" r="3082" b="2726"/>
          <a:stretch/>
        </p:blipFill>
        <p:spPr>
          <a:xfrm>
            <a:off x="4302392" y="1943007"/>
            <a:ext cx="3483962" cy="30659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3307" r="3742" b="2404"/>
          <a:stretch/>
        </p:blipFill>
        <p:spPr>
          <a:xfrm>
            <a:off x="354699" y="1929560"/>
            <a:ext cx="3491668" cy="30524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438701" y="1098562"/>
            <a:ext cx="337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 free networks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(1000 nodes, 2994 edges)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31304" y="1098563"/>
            <a:ext cx="344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Madrid bombing network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(70 nodes, 96 edges)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2736" y="1098563"/>
            <a:ext cx="3494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Facebook fragment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(786 nodes, 14,027 edges)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CC34B1-749E-8425-404F-A8388513C097}"/>
              </a:ext>
            </a:extLst>
          </p:cNvPr>
          <p:cNvSpPr/>
          <p:nvPr/>
        </p:nvSpPr>
        <p:spPr>
          <a:xfrm>
            <a:off x="1023013" y="2009790"/>
            <a:ext cx="2597155" cy="250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F7CDC9-AB6F-600F-8F0D-C111E4028A33}"/>
              </a:ext>
            </a:extLst>
          </p:cNvPr>
          <p:cNvSpPr/>
          <p:nvPr/>
        </p:nvSpPr>
        <p:spPr>
          <a:xfrm>
            <a:off x="4988135" y="2031338"/>
            <a:ext cx="2597155" cy="250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E58F01-4C21-E891-E408-66E2324D2DA0}"/>
              </a:ext>
            </a:extLst>
          </p:cNvPr>
          <p:cNvSpPr/>
          <p:nvPr/>
        </p:nvSpPr>
        <p:spPr>
          <a:xfrm>
            <a:off x="8855284" y="1999706"/>
            <a:ext cx="2597155" cy="250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9F5244-CA91-1A45-0EC9-DFF63693C8FD}"/>
              </a:ext>
            </a:extLst>
          </p:cNvPr>
          <p:cNvSpPr txBox="1"/>
          <p:nvPr/>
        </p:nvSpPr>
        <p:spPr>
          <a:xfrm>
            <a:off x="14692" y="6576908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Waniek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 Michalak, M Wooldridge, 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Rahwan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Hiding individuals and communities in a social network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Human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172587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B6DBEA-8BAB-E791-525B-8CBE5A8AD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95" y="3795110"/>
            <a:ext cx="1033428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Hiding from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link prediction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9164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rstanding digital traces">
            <a:extLst>
              <a:ext uri="{FF2B5EF4-FFF2-40B4-BE49-F238E27FC236}">
                <a16:creationId xmlns:a16="http://schemas.microsoft.com/office/drawing/2014/main" id="{02FF67C2-7B56-BD53-C7BC-73D4BEB99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r="6041"/>
          <a:stretch/>
        </p:blipFill>
        <p:spPr bwMode="auto">
          <a:xfrm>
            <a:off x="297808" y="996230"/>
            <a:ext cx="4705394" cy="30344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from artificial intelligence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57B57-70F2-33BE-48CF-CAE0C268E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6" r="6638"/>
          <a:stretch/>
        </p:blipFill>
        <p:spPr>
          <a:xfrm>
            <a:off x="2545096" y="1850738"/>
            <a:ext cx="4705394" cy="30344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4D069E9-191D-0392-FCFF-A762E9C87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3348" y="886278"/>
            <a:ext cx="5876533" cy="882005"/>
          </a:xfrm>
        </p:spPr>
        <p:txBody>
          <a:bodyPr>
            <a:noAutofit/>
          </a:bodyPr>
          <a:lstStyle/>
          <a:p>
            <a:pPr marL="52387" indent="0" algn="r">
              <a:spcBef>
                <a:spcPts val="1600"/>
              </a:spcBef>
              <a:buNone/>
            </a:pPr>
            <a:r>
              <a:rPr lang="en-US" sz="2400" dirty="0"/>
              <a:t>It is getting increasingly difficult to live without leaving </a:t>
            </a:r>
            <a:r>
              <a:rPr lang="en-US" sz="2400" b="1" dirty="0">
                <a:solidFill>
                  <a:srgbClr val="7030A0"/>
                </a:solidFill>
              </a:rPr>
              <a:t>digital traces</a:t>
            </a:r>
            <a:r>
              <a:rPr lang="en-US" sz="2400" dirty="0"/>
              <a:t>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3FFAA2-B936-1F9B-85AA-48D982232607}"/>
              </a:ext>
            </a:extLst>
          </p:cNvPr>
          <p:cNvSpPr txBox="1">
            <a:spLocks/>
          </p:cNvSpPr>
          <p:nvPr/>
        </p:nvSpPr>
        <p:spPr>
          <a:xfrm>
            <a:off x="297808" y="4967612"/>
            <a:ext cx="3508648" cy="1316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87" indent="0">
              <a:spcBef>
                <a:spcPts val="1600"/>
              </a:spcBef>
              <a:buNone/>
            </a:pPr>
            <a:r>
              <a:rPr lang="en-US" sz="2400" dirty="0"/>
              <a:t>The literature assumes</a:t>
            </a:r>
            <a:br>
              <a:rPr lang="en-US" sz="2400" dirty="0"/>
            </a:br>
            <a:r>
              <a:rPr lang="en-US" sz="2400" dirty="0"/>
              <a:t>that the responsibility lies</a:t>
            </a:r>
            <a:br>
              <a:rPr lang="en-US" sz="2400" dirty="0"/>
            </a:br>
            <a:r>
              <a:rPr lang="en-US" sz="2400" dirty="0"/>
              <a:t>with a </a:t>
            </a:r>
            <a:r>
              <a:rPr lang="en-US" sz="2400" b="1" dirty="0">
                <a:solidFill>
                  <a:srgbClr val="7030A0"/>
                </a:solidFill>
              </a:rPr>
              <a:t>central authority</a:t>
            </a:r>
            <a:r>
              <a:rPr lang="en-US" sz="2400" dirty="0"/>
              <a:t>…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FAD54A8-6F4D-3360-CB18-C789F178D81D}"/>
              </a:ext>
            </a:extLst>
          </p:cNvPr>
          <p:cNvSpPr txBox="1">
            <a:spLocks/>
          </p:cNvSpPr>
          <p:nvPr/>
        </p:nvSpPr>
        <p:spPr>
          <a:xfrm>
            <a:off x="7812790" y="1768283"/>
            <a:ext cx="3949889" cy="882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87" indent="0" algn="r">
              <a:spcBef>
                <a:spcPts val="1600"/>
              </a:spcBef>
              <a:buFont typeface="Arial" pitchFamily="34" charset="0"/>
              <a:buNone/>
            </a:pPr>
            <a:r>
              <a:rPr lang="en-US" sz="2400" dirty="0"/>
              <a:t>…that can be </a:t>
            </a:r>
            <a:r>
              <a:rPr lang="en-US" sz="2400" b="1" dirty="0">
                <a:solidFill>
                  <a:srgbClr val="7030A0"/>
                </a:solidFill>
              </a:rPr>
              <a:t>scrutinized by AI algorithms</a:t>
            </a:r>
            <a:r>
              <a:rPr lang="en-US" sz="2400" dirty="0"/>
              <a:t>.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A64124A-8D1B-03C4-0596-5A3EB4A4CC18}"/>
              </a:ext>
            </a:extLst>
          </p:cNvPr>
          <p:cNvSpPr txBox="1">
            <a:spLocks/>
          </p:cNvSpPr>
          <p:nvPr/>
        </p:nvSpPr>
        <p:spPr>
          <a:xfrm>
            <a:off x="297808" y="6262527"/>
            <a:ext cx="4194092" cy="495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87" indent="0">
              <a:spcBef>
                <a:spcPts val="1600"/>
              </a:spcBef>
              <a:buNone/>
            </a:pPr>
            <a:r>
              <a:rPr lang="en-US" sz="2400" dirty="0"/>
              <a:t>…which is </a:t>
            </a:r>
            <a:r>
              <a:rPr lang="en-US" sz="2400" b="1" dirty="0">
                <a:solidFill>
                  <a:srgbClr val="7030A0"/>
                </a:solidFill>
              </a:rPr>
              <a:t>prone to failure</a:t>
            </a:r>
            <a:r>
              <a:rPr lang="en-US" sz="2400" dirty="0"/>
              <a:t>.</a:t>
            </a:r>
          </a:p>
        </p:txBody>
      </p:sp>
      <p:pic>
        <p:nvPicPr>
          <p:cNvPr id="2" name="Picture 2" descr="Pentagon: Twierdza Ameryki, wojenne centrum dowodzenia">
            <a:extLst>
              <a:ext uri="{FF2B5EF4-FFF2-40B4-BE49-F238E27FC236}">
                <a16:creationId xmlns:a16="http://schemas.microsoft.com/office/drawing/2014/main" id="{E28A2D4A-3703-ECC9-EC31-F6458E64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84" y="2705246"/>
            <a:ext cx="4720207" cy="30344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E5A6A3-3CB0-5FB5-A3C0-5F00C0208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486" y="3559753"/>
            <a:ext cx="4705395" cy="31982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6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232434" y="1614431"/>
            <a:ext cx="5085806" cy="3506401"/>
          </a:xfrm>
        </p:spPr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pl-PL" sz="2400" b="1" dirty="0">
                <a:solidFill>
                  <a:srgbClr val="7030A0"/>
                </a:solidFill>
              </a:rPr>
              <a:t>Link prediction algorithm</a:t>
            </a:r>
            <a:r>
              <a:rPr lang="en-US" sz="2400" b="1" dirty="0">
                <a:solidFill>
                  <a:srgbClr val="7030A0"/>
                </a:solidFill>
              </a:rPr>
              <a:t>s</a:t>
            </a:r>
            <a:r>
              <a:rPr lang="pl-PL" sz="2400" b="1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evaluate </a:t>
            </a:r>
            <a:r>
              <a:rPr lang="pl-PL" sz="2400" dirty="0"/>
              <a:t>the likelihood of existence</a:t>
            </a:r>
            <a:r>
              <a:rPr lang="en-US" sz="2400" dirty="0"/>
              <a:t> </a:t>
            </a:r>
            <a:r>
              <a:rPr lang="pl-PL" sz="2400" dirty="0"/>
              <a:t>of </a:t>
            </a:r>
            <a:r>
              <a:rPr lang="en-US" sz="2400" dirty="0"/>
              <a:t>a not-yet-discovered</a:t>
            </a:r>
            <a:r>
              <a:rPr lang="pl-PL" sz="2400" dirty="0"/>
              <a:t> </a:t>
            </a:r>
            <a:r>
              <a:rPr lang="en-US" sz="2400" dirty="0"/>
              <a:t>(or simply unknown) edge between a pair of nodes</a:t>
            </a:r>
            <a:r>
              <a:rPr lang="pl-PL" sz="2400" dirty="0"/>
              <a:t>.</a:t>
            </a:r>
            <a:endParaRPr lang="en-US" sz="2400" b="1" dirty="0">
              <a:solidFill>
                <a:srgbClr val="7030A0"/>
              </a:solidFill>
            </a:endParaRPr>
          </a:p>
          <a:p>
            <a:pPr>
              <a:spcBef>
                <a:spcPts val="1600"/>
              </a:spcBef>
            </a:pPr>
            <a:r>
              <a:rPr lang="pl-PL" sz="2400" b="1" dirty="0">
                <a:solidFill>
                  <a:srgbClr val="7030A0"/>
                </a:solidFill>
              </a:rPr>
              <a:t>Similarity ind</a:t>
            </a:r>
            <a:r>
              <a:rPr lang="en-US" sz="2400" b="1" dirty="0">
                <a:solidFill>
                  <a:srgbClr val="7030A0"/>
                </a:solidFill>
              </a:rPr>
              <a:t>ices</a:t>
            </a:r>
            <a:r>
              <a:rPr lang="pl-PL" sz="2400" dirty="0"/>
              <a:t> a</a:t>
            </a:r>
            <a:r>
              <a:rPr lang="en-US" sz="2400" dirty="0"/>
              <a:t>re</a:t>
            </a:r>
            <a:r>
              <a:rPr lang="pl-PL" sz="2400" dirty="0"/>
              <a:t> link prediction algorithm</a:t>
            </a:r>
            <a:r>
              <a:rPr lang="en-US" sz="2400" dirty="0"/>
              <a:t>s</a:t>
            </a:r>
            <a:r>
              <a:rPr lang="pl-PL" sz="2400" dirty="0"/>
              <a:t> </a:t>
            </a:r>
            <a:r>
              <a:rPr lang="en-US" sz="2400" dirty="0"/>
              <a:t>that assign a score to any pair of nodes that are not connected in the network.</a:t>
            </a:r>
            <a:endParaRPr lang="pl-PL" sz="24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873760" y="1865453"/>
            <a:ext cx="4480560" cy="3331569"/>
            <a:chOff x="2189833" y="2169253"/>
            <a:chExt cx="4564907" cy="3394286"/>
          </a:xfrm>
        </p:grpSpPr>
        <p:sp>
          <p:nvSpPr>
            <p:cNvPr id="54" name="Oval 53"/>
            <p:cNvSpPr/>
            <p:nvPr/>
          </p:nvSpPr>
          <p:spPr>
            <a:xfrm>
              <a:off x="2934483" y="277250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Oval 54"/>
            <p:cNvSpPr/>
            <p:nvPr/>
          </p:nvSpPr>
          <p:spPr>
            <a:xfrm>
              <a:off x="4655333" y="277250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55"/>
            <p:cNvSpPr/>
            <p:nvPr/>
          </p:nvSpPr>
          <p:spPr>
            <a:xfrm>
              <a:off x="3785383" y="216925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Oval 56"/>
            <p:cNvSpPr/>
            <p:nvPr/>
          </p:nvSpPr>
          <p:spPr>
            <a:xfrm>
              <a:off x="3785383" y="340875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Oval 57"/>
            <p:cNvSpPr/>
            <p:nvPr/>
          </p:nvSpPr>
          <p:spPr>
            <a:xfrm>
              <a:off x="4703690" y="433453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Oval 58"/>
            <p:cNvSpPr/>
            <p:nvPr/>
          </p:nvSpPr>
          <p:spPr>
            <a:xfrm>
              <a:off x="6424540" y="433453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Oval 59"/>
            <p:cNvSpPr/>
            <p:nvPr/>
          </p:nvSpPr>
          <p:spPr>
            <a:xfrm>
              <a:off x="5554590" y="373128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Oval 60"/>
            <p:cNvSpPr/>
            <p:nvPr/>
          </p:nvSpPr>
          <p:spPr>
            <a:xfrm>
              <a:off x="6094340" y="523333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Oval 61"/>
            <p:cNvSpPr/>
            <p:nvPr/>
          </p:nvSpPr>
          <p:spPr>
            <a:xfrm>
              <a:off x="5033890" y="523333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3" name="Oval 62"/>
            <p:cNvSpPr/>
            <p:nvPr/>
          </p:nvSpPr>
          <p:spPr>
            <a:xfrm>
              <a:off x="2189833" y="523333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Oval 63"/>
            <p:cNvSpPr/>
            <p:nvPr/>
          </p:nvSpPr>
          <p:spPr>
            <a:xfrm>
              <a:off x="3369676" y="523333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Oval 64"/>
            <p:cNvSpPr/>
            <p:nvPr/>
          </p:nvSpPr>
          <p:spPr>
            <a:xfrm>
              <a:off x="2787236" y="419552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6" name="Straight Connector 65"/>
            <p:cNvCxnSpPr>
              <a:stCxn id="64" idx="2"/>
              <a:endCxn id="63" idx="6"/>
            </p:cNvCxnSpPr>
            <p:nvPr/>
          </p:nvCxnSpPr>
          <p:spPr>
            <a:xfrm flipH="1">
              <a:off x="2520033" y="5398439"/>
              <a:ext cx="8496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63" idx="7"/>
              <a:endCxn id="65" idx="3"/>
            </p:cNvCxnSpPr>
            <p:nvPr/>
          </p:nvCxnSpPr>
          <p:spPr>
            <a:xfrm flipV="1">
              <a:off x="2471676" y="4477366"/>
              <a:ext cx="363917" cy="8043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5" idx="5"/>
            </p:cNvCxnSpPr>
            <p:nvPr/>
          </p:nvCxnSpPr>
          <p:spPr>
            <a:xfrm flipH="1" flipV="1">
              <a:off x="3069079" y="4477366"/>
              <a:ext cx="348954" cy="8043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55" idx="2"/>
              <a:endCxn id="54" idx="6"/>
            </p:cNvCxnSpPr>
            <p:nvPr/>
          </p:nvCxnSpPr>
          <p:spPr>
            <a:xfrm flipH="1">
              <a:off x="3264683" y="2937603"/>
              <a:ext cx="13906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54" idx="7"/>
              <a:endCxn id="56" idx="3"/>
            </p:cNvCxnSpPr>
            <p:nvPr/>
          </p:nvCxnSpPr>
          <p:spPr>
            <a:xfrm flipV="1">
              <a:off x="3216326" y="2451096"/>
              <a:ext cx="617414" cy="3697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55" idx="1"/>
              <a:endCxn id="56" idx="5"/>
            </p:cNvCxnSpPr>
            <p:nvPr/>
          </p:nvCxnSpPr>
          <p:spPr>
            <a:xfrm flipH="1" flipV="1">
              <a:off x="4067226" y="2451096"/>
              <a:ext cx="636464" cy="3697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57" idx="1"/>
              <a:endCxn id="54" idx="5"/>
            </p:cNvCxnSpPr>
            <p:nvPr/>
          </p:nvCxnSpPr>
          <p:spPr>
            <a:xfrm flipH="1" flipV="1">
              <a:off x="3216326" y="3054346"/>
              <a:ext cx="617414" cy="4027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65" idx="0"/>
              <a:endCxn id="54" idx="4"/>
            </p:cNvCxnSpPr>
            <p:nvPr/>
          </p:nvCxnSpPr>
          <p:spPr>
            <a:xfrm flipV="1">
              <a:off x="2952336" y="3102703"/>
              <a:ext cx="147247" cy="10928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58" idx="7"/>
              <a:endCxn id="60" idx="3"/>
            </p:cNvCxnSpPr>
            <p:nvPr/>
          </p:nvCxnSpPr>
          <p:spPr>
            <a:xfrm flipV="1">
              <a:off x="4985533" y="4013126"/>
              <a:ext cx="617414" cy="3697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0"/>
              <a:endCxn id="60" idx="4"/>
            </p:cNvCxnSpPr>
            <p:nvPr/>
          </p:nvCxnSpPr>
          <p:spPr>
            <a:xfrm flipH="1" flipV="1">
              <a:off x="5719690" y="4061483"/>
              <a:ext cx="539750" cy="11718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59" idx="1"/>
              <a:endCxn id="60" idx="5"/>
            </p:cNvCxnSpPr>
            <p:nvPr/>
          </p:nvCxnSpPr>
          <p:spPr>
            <a:xfrm flipH="1" flipV="1">
              <a:off x="5836433" y="4013126"/>
              <a:ext cx="636464" cy="3697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1" idx="7"/>
              <a:endCxn id="59" idx="4"/>
            </p:cNvCxnSpPr>
            <p:nvPr/>
          </p:nvCxnSpPr>
          <p:spPr>
            <a:xfrm flipV="1">
              <a:off x="6376183" y="4664733"/>
              <a:ext cx="213457" cy="616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2" idx="1"/>
              <a:endCxn id="58" idx="4"/>
            </p:cNvCxnSpPr>
            <p:nvPr/>
          </p:nvCxnSpPr>
          <p:spPr>
            <a:xfrm flipH="1" flipV="1">
              <a:off x="4868790" y="4664733"/>
              <a:ext cx="213457" cy="616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62" idx="0"/>
              <a:endCxn id="60" idx="4"/>
            </p:cNvCxnSpPr>
            <p:nvPr/>
          </p:nvCxnSpPr>
          <p:spPr>
            <a:xfrm flipV="1">
              <a:off x="5198990" y="4061483"/>
              <a:ext cx="520700" cy="11718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59" idx="2"/>
              <a:endCxn id="58" idx="6"/>
            </p:cNvCxnSpPr>
            <p:nvPr/>
          </p:nvCxnSpPr>
          <p:spPr>
            <a:xfrm flipH="1">
              <a:off x="5033890" y="4499633"/>
              <a:ext cx="13906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62" idx="7"/>
              <a:endCxn id="59" idx="3"/>
            </p:cNvCxnSpPr>
            <p:nvPr/>
          </p:nvCxnSpPr>
          <p:spPr>
            <a:xfrm flipV="1">
              <a:off x="5315733" y="4616376"/>
              <a:ext cx="1157164" cy="6653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58" idx="2"/>
              <a:endCxn id="64" idx="7"/>
            </p:cNvCxnSpPr>
            <p:nvPr/>
          </p:nvCxnSpPr>
          <p:spPr>
            <a:xfrm flipH="1">
              <a:off x="3651519" y="4499633"/>
              <a:ext cx="1052171" cy="7820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57" idx="0"/>
              <a:endCxn id="56" idx="4"/>
            </p:cNvCxnSpPr>
            <p:nvPr/>
          </p:nvCxnSpPr>
          <p:spPr>
            <a:xfrm flipV="1">
              <a:off x="3950483" y="2499453"/>
              <a:ext cx="0" cy="9093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60" idx="1"/>
              <a:endCxn id="55" idx="5"/>
            </p:cNvCxnSpPr>
            <p:nvPr/>
          </p:nvCxnSpPr>
          <p:spPr>
            <a:xfrm flipH="1" flipV="1">
              <a:off x="4937176" y="3054346"/>
              <a:ext cx="665771" cy="7252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58" idx="1"/>
              <a:endCxn id="57" idx="5"/>
            </p:cNvCxnSpPr>
            <p:nvPr/>
          </p:nvCxnSpPr>
          <p:spPr>
            <a:xfrm flipH="1" flipV="1">
              <a:off x="4067226" y="3690602"/>
              <a:ext cx="684821" cy="6922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5" idx="7"/>
              <a:endCxn id="57" idx="3"/>
            </p:cNvCxnSpPr>
            <p:nvPr/>
          </p:nvCxnSpPr>
          <p:spPr>
            <a:xfrm flipV="1">
              <a:off x="3069079" y="3690602"/>
              <a:ext cx="764661" cy="5532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Connector 90"/>
          <p:cNvCxnSpPr>
            <a:stCxn id="55" idx="3"/>
            <a:endCxn id="57" idx="7"/>
          </p:cNvCxnSpPr>
          <p:nvPr/>
        </p:nvCxnSpPr>
        <p:spPr>
          <a:xfrm flipH="1">
            <a:off x="2716465" y="2734193"/>
            <a:ext cx="624702" cy="395326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2909408" y="2905967"/>
                <a:ext cx="6985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408" y="2905967"/>
                <a:ext cx="69856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Connector 92"/>
          <p:cNvCxnSpPr>
            <a:stCxn id="59" idx="3"/>
            <a:endCxn id="63" idx="7"/>
          </p:cNvCxnSpPr>
          <p:nvPr/>
        </p:nvCxnSpPr>
        <p:spPr>
          <a:xfrm flipH="1">
            <a:off x="1150396" y="4267361"/>
            <a:ext cx="3927288" cy="653025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2836762" y="4617604"/>
                <a:ext cx="6985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0.1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762" y="4617604"/>
                <a:ext cx="698565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Link prediction algorithms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70338" y="1203126"/>
                <a:ext cx="8240463" cy="525021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Common neighbors</a:t>
                </a:r>
                <a:r>
                  <a:rPr lang="pl-PL" sz="20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𝐶𝑁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)=|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pl-PL" sz="20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b="1" dirty="0"/>
                  <a:t>Salton</a:t>
                </a:r>
                <a:r>
                  <a:rPr lang="pl-PL" sz="2000" b="1" dirty="0"/>
                  <a:t>	</a:t>
                </a:r>
                <a:r>
                  <a:rPr lang="pl-PL" sz="2000" dirty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𝑆𝑎𝑙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den>
                    </m:f>
                  </m:oMath>
                </a14:m>
                <a:endParaRPr lang="pl-PL" sz="2000" dirty="0"/>
              </a:p>
              <a:p>
                <a:pPr marL="0" indent="0">
                  <a:buNone/>
                </a:pPr>
                <a:r>
                  <a:rPr lang="en-US" sz="2000" b="1" dirty="0" err="1"/>
                  <a:t>Jaccard</a:t>
                </a:r>
                <a:r>
                  <a:rPr lang="en-US" sz="2000" dirty="0"/>
                  <a:t> </a:t>
                </a:r>
                <a:r>
                  <a:rPr lang="pl-PL" sz="2000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𝐽𝑎𝑐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∪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)|</m:t>
                        </m:r>
                      </m:den>
                    </m:f>
                  </m:oMath>
                </a14:m>
                <a:endParaRPr lang="pl-PL" sz="2000" dirty="0"/>
              </a:p>
              <a:p>
                <a:pPr marL="0" indent="0">
                  <a:buNone/>
                </a:pPr>
                <a:r>
                  <a:rPr lang="en-US" sz="2000" b="1" dirty="0"/>
                  <a:t>S</a:t>
                </a:r>
                <a:r>
                  <a:rPr lang="pl-PL" sz="2000" b="1" dirty="0"/>
                  <a:t>o</a:t>
                </a:r>
                <a:r>
                  <a:rPr lang="en-US" sz="2000" b="1" dirty="0" err="1"/>
                  <a:t>rensen</a:t>
                </a:r>
                <a:r>
                  <a:rPr lang="pl-PL" sz="2000" dirty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𝑆𝑜𝑟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pl-PL" sz="2000" dirty="0"/>
              </a:p>
              <a:p>
                <a:pPr marL="0" indent="0">
                  <a:buNone/>
                </a:pPr>
                <a:r>
                  <a:rPr lang="en-US" sz="2000" b="1" dirty="0"/>
                  <a:t>Hub promoted</a:t>
                </a:r>
                <a:r>
                  <a:rPr lang="pl-PL" sz="2000" dirty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𝐻𝑃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pl-PL" sz="200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))</m:t>
                        </m:r>
                      </m:den>
                    </m:f>
                  </m:oMath>
                </a14:m>
                <a:endParaRPr lang="pl-PL" sz="2000" dirty="0"/>
              </a:p>
              <a:p>
                <a:pPr marL="0" indent="0">
                  <a:buNone/>
                </a:pPr>
                <a:r>
                  <a:rPr lang="en-US" sz="2000" b="1" dirty="0"/>
                  <a:t>Hub depressed</a:t>
                </a:r>
                <a:r>
                  <a:rPr lang="pl-PL" sz="2000" dirty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𝐻𝐷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pl-PL" sz="2000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pl-PL" sz="2000" dirty="0"/>
              </a:p>
              <a:p>
                <a:pPr marL="0" indent="0">
                  <a:buNone/>
                </a:pPr>
                <a:r>
                  <a:rPr lang="en-US" sz="2000" b="1" dirty="0" err="1"/>
                  <a:t>Leicht</a:t>
                </a:r>
                <a:r>
                  <a:rPr lang="en-US" sz="2000" b="1" dirty="0"/>
                  <a:t>-</a:t>
                </a:r>
                <a:r>
                  <a:rPr lang="en-US" sz="2000" b="1" dirty="0" err="1"/>
                  <a:t>Holme</a:t>
                </a:r>
                <a:r>
                  <a:rPr lang="en-US" sz="2000" b="1" dirty="0"/>
                  <a:t>-Newman</a:t>
                </a:r>
                <a:r>
                  <a:rPr lang="pl-PL" sz="20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𝐿𝐻𝑁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pl-PL" sz="2000" dirty="0"/>
              </a:p>
              <a:p>
                <a:pPr marL="0" indent="0">
                  <a:buNone/>
                </a:pPr>
                <a:r>
                  <a:rPr lang="en-US" sz="2000" b="1" dirty="0" err="1"/>
                  <a:t>Adamic</a:t>
                </a:r>
                <a:r>
                  <a:rPr lang="en-US" sz="2000" b="1" dirty="0"/>
                  <a:t>-Adar</a:t>
                </a:r>
                <a:r>
                  <a:rPr lang="pl-PL" sz="2000" dirty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pl-PL" sz="20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pl-PL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</m:den>
                        </m:f>
                      </m:e>
                    </m:nary>
                  </m:oMath>
                </a14:m>
                <a:endParaRPr lang="pl-PL" sz="2000" dirty="0"/>
              </a:p>
              <a:p>
                <a:pPr marL="0" indent="0">
                  <a:buNone/>
                </a:pPr>
                <a:r>
                  <a:rPr lang="en-US" sz="2000" b="1" dirty="0"/>
                  <a:t>Resource allocation</a:t>
                </a:r>
                <a:r>
                  <a:rPr lang="pl-PL" sz="20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𝑅𝐴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pl-PL" sz="20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0338" y="1203126"/>
                <a:ext cx="8240463" cy="5250210"/>
              </a:xfrm>
              <a:blipFill>
                <a:blip r:embed="rId2"/>
                <a:stretch>
                  <a:fillRect l="-740" t="-580" b="-9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7089122" y="1279050"/>
            <a:ext cx="998410" cy="277177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7211138" y="1700808"/>
            <a:ext cx="754381" cy="165258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7297183" y="2313702"/>
            <a:ext cx="734414" cy="165258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7321865" y="2902974"/>
            <a:ext cx="709733" cy="165258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7421877" y="3501466"/>
            <a:ext cx="725365" cy="165258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7425269" y="4093945"/>
            <a:ext cx="721972" cy="165258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7263505" y="4684366"/>
            <a:ext cx="768093" cy="165258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7484657" y="5435844"/>
            <a:ext cx="580874" cy="225404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7484658" y="6021288"/>
            <a:ext cx="602875" cy="216024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CCD29E-DF6B-DD1D-6C25-051C9CE4791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Local similarity indices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3FE5D-C1A6-23BC-450E-A2E44862C5A3}"/>
              </a:ext>
            </a:extLst>
          </p:cNvPr>
          <p:cNvSpPr txBox="1"/>
          <p:nvPr/>
        </p:nvSpPr>
        <p:spPr>
          <a:xfrm>
            <a:off x="9411809" y="2274838"/>
            <a:ext cx="2004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considered indices are based in some way on the </a:t>
            </a:r>
            <a:r>
              <a:rPr lang="en-US" sz="2400" b="1" dirty="0">
                <a:solidFill>
                  <a:srgbClr val="7030A0"/>
                </a:solidFill>
              </a:rPr>
              <a:t>set of common neighbors</a:t>
            </a:r>
          </a:p>
        </p:txBody>
      </p:sp>
    </p:spTree>
    <p:extLst>
      <p:ext uri="{BB962C8B-B14F-4D97-AF65-F5344CB8AC3E}">
        <p14:creationId xmlns:p14="http://schemas.microsoft.com/office/powerpoint/2010/main" val="41448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/>
          <p:cNvSpPr/>
          <p:nvPr/>
        </p:nvSpPr>
        <p:spPr>
          <a:xfrm>
            <a:off x="6804316" y="1526826"/>
            <a:ext cx="1086442" cy="2805264"/>
          </a:xfrm>
          <a:prstGeom prst="roundRect">
            <a:avLst/>
          </a:prstGeom>
          <a:solidFill>
            <a:srgbClr val="15F9FF">
              <a:alpha val="10000"/>
            </a:srgbClr>
          </a:solidFill>
          <a:ln w="38100">
            <a:solidFill>
              <a:srgbClr val="15F9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6819954" y="2775779"/>
            <a:ext cx="992285" cy="923449"/>
          </a:xfrm>
          <a:prstGeom prst="roundRect">
            <a:avLst/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6819954" y="4582069"/>
            <a:ext cx="992285" cy="1544096"/>
          </a:xfrm>
          <a:prstGeom prst="roundRect">
            <a:avLst/>
          </a:prstGeom>
          <a:solidFill>
            <a:srgbClr val="008B00">
              <a:alpha val="10000"/>
            </a:srgbClr>
          </a:solidFill>
          <a:ln w="38100">
            <a:solidFill>
              <a:srgbClr val="008B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599" y="1600201"/>
                <a:ext cx="5692347" cy="4525963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600"/>
                  </a:spcBef>
                </a:pPr>
                <a:r>
                  <a:rPr lang="en-US" sz="2400" dirty="0"/>
                  <a:t>To measure 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quality of link prediction</a:t>
                </a:r>
                <a:r>
                  <a:rPr lang="en-US" sz="2400" dirty="0"/>
                  <a:t> we use two measures, AUC and AP.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b="1" dirty="0">
                    <a:solidFill>
                      <a:srgbClr val="7030A0"/>
                    </a:solidFill>
                  </a:rPr>
                  <a:t>Area under ROC curve (AUC) </a:t>
                </a:r>
                <a:r>
                  <a:rPr lang="en-US" sz="2400" dirty="0"/>
                  <a:t>- probability that</a:t>
                </a:r>
                <a:r>
                  <a:rPr lang="pl-PL" sz="2400" dirty="0"/>
                  <a:t> similarity index</a:t>
                </a:r>
                <a:r>
                  <a:rPr lang="en-US" sz="2400" dirty="0"/>
                  <a:t> assigns </a:t>
                </a:r>
                <a:r>
                  <a:rPr lang="pl-PL" sz="2400" dirty="0"/>
                  <a:t>a greater </a:t>
                </a:r>
                <a:r>
                  <a:rPr lang="en-US" sz="2400" dirty="0"/>
                  <a:t>score to a randomly chosen </a:t>
                </a:r>
                <a:r>
                  <a:rPr lang="pl-PL" sz="2400" dirty="0"/>
                  <a:t>hidden edge</a:t>
                </a:r>
                <a:r>
                  <a:rPr lang="en-US" sz="2400" dirty="0"/>
                  <a:t> than to a randomly</a:t>
                </a:r>
                <a:r>
                  <a:rPr lang="pl-PL" sz="2400" dirty="0"/>
                  <a:t> chosen</a:t>
                </a:r>
                <a:r>
                  <a:rPr lang="en-US" sz="2400" dirty="0"/>
                  <a:t> </a:t>
                </a:r>
                <a:r>
                  <a:rPr lang="pl-PL" sz="2400" dirty="0"/>
                  <a:t>non-edge</a:t>
                </a:r>
                <a:r>
                  <a:rPr lang="en-US" sz="2400" dirty="0"/>
                  <a:t>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b="1" dirty="0">
                    <a:solidFill>
                      <a:srgbClr val="7030A0"/>
                    </a:solidFill>
                  </a:rPr>
                  <a:t>Average precision (AP)</a:t>
                </a:r>
                <a:r>
                  <a:rPr lang="en-US" sz="2400" dirty="0"/>
                  <a:t> - </a:t>
                </a:r>
                <a:r>
                  <a:rPr lang="pl-PL" sz="2400" dirty="0"/>
                  <a:t>average precision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𝑇𝑃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𝐹𝑃</m:t>
                            </m:r>
                          </m:den>
                        </m:f>
                      </m:e>
                    </m:d>
                  </m:oMath>
                </a14:m>
                <a:r>
                  <a:rPr lang="pl-PL" sz="2400" dirty="0"/>
                  <a:t> of a family of classifiers based on the ranking returned by </a:t>
                </a:r>
                <a:r>
                  <a:rPr lang="en-US" sz="2400" dirty="0"/>
                  <a:t>the </a:t>
                </a:r>
                <a:r>
                  <a:rPr lang="pl-PL" sz="2400" dirty="0"/>
                  <a:t>similarity index</a:t>
                </a:r>
                <a:r>
                  <a:rPr lang="en-US" sz="2400" dirty="0"/>
                  <a:t>.</a:t>
                </a:r>
                <a:endParaRPr lang="pl-PL" sz="2400" dirty="0"/>
              </a:p>
              <a:p>
                <a:pPr>
                  <a:spcBef>
                    <a:spcPts val="1600"/>
                  </a:spcBef>
                </a:pPr>
                <a:endParaRPr lang="en-US" sz="24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599" y="1600201"/>
                <a:ext cx="5692347" cy="4525963"/>
              </a:xfrm>
              <a:blipFill>
                <a:blip r:embed="rId2"/>
                <a:stretch>
                  <a:fillRect l="-1392" t="-1078" r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Measuring the quality of link prediction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6926858" y="1534990"/>
            <a:ext cx="1579251" cy="4648572"/>
            <a:chOff x="7467599" y="1369368"/>
            <a:chExt cx="1579251" cy="4648572"/>
          </a:xfrm>
        </p:grpSpPr>
        <p:grpSp>
          <p:nvGrpSpPr>
            <p:cNvPr id="116" name="Group 115"/>
            <p:cNvGrpSpPr/>
            <p:nvPr/>
          </p:nvGrpSpPr>
          <p:grpSpPr>
            <a:xfrm>
              <a:off x="7467599" y="2699643"/>
              <a:ext cx="798426" cy="189372"/>
              <a:chOff x="7467599" y="1505808"/>
              <a:chExt cx="798426" cy="189372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7467599" y="1505808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64062" y="1506284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119" name="Straight Connector 118"/>
              <p:cNvCxnSpPr>
                <a:stCxn id="117" idx="6"/>
                <a:endCxn id="118" idx="2"/>
              </p:cNvCxnSpPr>
              <p:nvPr/>
            </p:nvCxnSpPr>
            <p:spPr>
              <a:xfrm>
                <a:off x="7669562" y="1600256"/>
                <a:ext cx="394500" cy="47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/>
            <p:nvPr/>
          </p:nvGrpSpPr>
          <p:grpSpPr>
            <a:xfrm>
              <a:off x="7467599" y="1507994"/>
              <a:ext cx="798426" cy="189372"/>
              <a:chOff x="7467599" y="1505808"/>
              <a:chExt cx="798426" cy="189372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7467599" y="1505808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8064062" y="1506284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68" name="Straight Connector 67"/>
              <p:cNvCxnSpPr>
                <a:stCxn id="66" idx="6"/>
                <a:endCxn id="67" idx="2"/>
              </p:cNvCxnSpPr>
              <p:nvPr/>
            </p:nvCxnSpPr>
            <p:spPr>
              <a:xfrm>
                <a:off x="7669562" y="1600256"/>
                <a:ext cx="394500" cy="47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/>
          </p:nvGrpSpPr>
          <p:grpSpPr>
            <a:xfrm>
              <a:off x="7467599" y="2102420"/>
              <a:ext cx="798426" cy="189372"/>
              <a:chOff x="7467599" y="2102420"/>
              <a:chExt cx="798426" cy="189372"/>
            </a:xfrm>
          </p:grpSpPr>
          <p:sp>
            <p:nvSpPr>
              <p:cNvPr id="102" name="Oval 101"/>
              <p:cNvSpPr/>
              <p:nvPr/>
            </p:nvSpPr>
            <p:spPr>
              <a:xfrm>
                <a:off x="7467599" y="2102420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8064062" y="2102896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104" name="Straight Connector 103"/>
              <p:cNvCxnSpPr>
                <a:stCxn id="102" idx="6"/>
                <a:endCxn id="103" idx="2"/>
              </p:cNvCxnSpPr>
              <p:nvPr/>
            </p:nvCxnSpPr>
            <p:spPr>
              <a:xfrm>
                <a:off x="7669562" y="2196868"/>
                <a:ext cx="394500" cy="476"/>
              </a:xfrm>
              <a:prstGeom prst="line">
                <a:avLst/>
              </a:prstGeom>
              <a:ln w="38100">
                <a:solidFill>
                  <a:srgbClr val="0070C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7611045" y="1714872"/>
                  <a:ext cx="553998" cy="392094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1045" y="1714872"/>
                  <a:ext cx="553998" cy="39209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7611045" y="2312333"/>
                  <a:ext cx="553998" cy="392094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1045" y="2312333"/>
                  <a:ext cx="553998" cy="39209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5" name="Group 124"/>
            <p:cNvGrpSpPr/>
            <p:nvPr/>
          </p:nvGrpSpPr>
          <p:grpSpPr>
            <a:xfrm>
              <a:off x="7467599" y="3290387"/>
              <a:ext cx="798426" cy="189372"/>
              <a:chOff x="7467599" y="1505808"/>
              <a:chExt cx="798426" cy="189372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7467599" y="1505808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8064062" y="1506284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128" name="Straight Connector 127"/>
              <p:cNvCxnSpPr>
                <a:stCxn id="126" idx="6"/>
                <a:endCxn id="127" idx="2"/>
              </p:cNvCxnSpPr>
              <p:nvPr/>
            </p:nvCxnSpPr>
            <p:spPr>
              <a:xfrm>
                <a:off x="7669562" y="1600256"/>
                <a:ext cx="394500" cy="47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/>
                <p:cNvSpPr txBox="1"/>
                <p:nvPr/>
              </p:nvSpPr>
              <p:spPr>
                <a:xfrm>
                  <a:off x="7611045" y="2903077"/>
                  <a:ext cx="553998" cy="392094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3" name="TextBox 1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1045" y="2903077"/>
                  <a:ext cx="553998" cy="3920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4" name="Group 133"/>
            <p:cNvGrpSpPr/>
            <p:nvPr/>
          </p:nvGrpSpPr>
          <p:grpSpPr>
            <a:xfrm>
              <a:off x="7467599" y="4482750"/>
              <a:ext cx="798426" cy="189372"/>
              <a:chOff x="7467599" y="1505808"/>
              <a:chExt cx="798426" cy="189372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7467599" y="1505808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8064062" y="1506284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137" name="Straight Connector 136"/>
              <p:cNvCxnSpPr>
                <a:stCxn id="135" idx="6"/>
                <a:endCxn id="136" idx="2"/>
              </p:cNvCxnSpPr>
              <p:nvPr/>
            </p:nvCxnSpPr>
            <p:spPr>
              <a:xfrm>
                <a:off x="7669562" y="1600256"/>
                <a:ext cx="394500" cy="47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/>
            <p:cNvGrpSpPr/>
            <p:nvPr/>
          </p:nvGrpSpPr>
          <p:grpSpPr>
            <a:xfrm>
              <a:off x="7467599" y="3885527"/>
              <a:ext cx="798426" cy="189372"/>
              <a:chOff x="7467599" y="2102420"/>
              <a:chExt cx="798426" cy="189372"/>
            </a:xfrm>
          </p:grpSpPr>
          <p:sp>
            <p:nvSpPr>
              <p:cNvPr id="143" name="Oval 142"/>
              <p:cNvSpPr/>
              <p:nvPr/>
            </p:nvSpPr>
            <p:spPr>
              <a:xfrm>
                <a:off x="7467599" y="2102420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8064062" y="2102896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145" name="Straight Connector 144"/>
              <p:cNvCxnSpPr>
                <a:stCxn id="143" idx="6"/>
                <a:endCxn id="144" idx="2"/>
              </p:cNvCxnSpPr>
              <p:nvPr/>
            </p:nvCxnSpPr>
            <p:spPr>
              <a:xfrm>
                <a:off x="7669562" y="2196868"/>
                <a:ext cx="394500" cy="476"/>
              </a:xfrm>
              <a:prstGeom prst="line">
                <a:avLst/>
              </a:prstGeom>
              <a:ln w="38100">
                <a:solidFill>
                  <a:srgbClr val="0070C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/>
                <p:cNvSpPr txBox="1"/>
                <p:nvPr/>
              </p:nvSpPr>
              <p:spPr>
                <a:xfrm>
                  <a:off x="7611045" y="3497979"/>
                  <a:ext cx="553998" cy="392094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6" name="TextBox 1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1045" y="3497979"/>
                  <a:ext cx="553998" cy="39209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/>
                <p:cNvSpPr txBox="1"/>
                <p:nvPr/>
              </p:nvSpPr>
              <p:spPr>
                <a:xfrm>
                  <a:off x="7611045" y="4095440"/>
                  <a:ext cx="553998" cy="392094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7" name="TextBox 1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1045" y="4095440"/>
                  <a:ext cx="553998" cy="39209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8" name="Group 147"/>
            <p:cNvGrpSpPr/>
            <p:nvPr/>
          </p:nvGrpSpPr>
          <p:grpSpPr>
            <a:xfrm>
              <a:off x="7467599" y="5073494"/>
              <a:ext cx="798426" cy="189372"/>
              <a:chOff x="7467599" y="1505808"/>
              <a:chExt cx="798426" cy="189372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7467599" y="1505808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8064062" y="1506284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151" name="Straight Connector 150"/>
              <p:cNvCxnSpPr>
                <a:stCxn id="149" idx="6"/>
                <a:endCxn id="150" idx="2"/>
              </p:cNvCxnSpPr>
              <p:nvPr/>
            </p:nvCxnSpPr>
            <p:spPr>
              <a:xfrm>
                <a:off x="7669562" y="1600256"/>
                <a:ext cx="394500" cy="47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/>
                <p:cNvSpPr txBox="1"/>
                <p:nvPr/>
              </p:nvSpPr>
              <p:spPr>
                <a:xfrm>
                  <a:off x="7611045" y="4686184"/>
                  <a:ext cx="553998" cy="392094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2" name="TextBox 1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1045" y="4686184"/>
                  <a:ext cx="553998" cy="39209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3" name="Group 152"/>
            <p:cNvGrpSpPr/>
            <p:nvPr/>
          </p:nvGrpSpPr>
          <p:grpSpPr>
            <a:xfrm>
              <a:off x="7471715" y="5673120"/>
              <a:ext cx="798426" cy="189372"/>
              <a:chOff x="7467599" y="1505808"/>
              <a:chExt cx="798426" cy="189372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7467599" y="1505808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8064062" y="1506284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156" name="Straight Connector 155"/>
              <p:cNvCxnSpPr>
                <a:stCxn id="154" idx="6"/>
                <a:endCxn id="155" idx="2"/>
              </p:cNvCxnSpPr>
              <p:nvPr/>
            </p:nvCxnSpPr>
            <p:spPr>
              <a:xfrm>
                <a:off x="7669562" y="1600256"/>
                <a:ext cx="394500" cy="47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/>
                <p:cNvSpPr txBox="1"/>
                <p:nvPr/>
              </p:nvSpPr>
              <p:spPr>
                <a:xfrm>
                  <a:off x="7615161" y="5285810"/>
                  <a:ext cx="553998" cy="392094"/>
                </a:xfrm>
                <a:prstGeom prst="rect">
                  <a:avLst/>
                </a:prstGeom>
                <a:noFill/>
              </p:spPr>
              <p:txBody>
                <a:bodyPr vert="vert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1" name="TextBox 1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5161" y="5285810"/>
                  <a:ext cx="553998" cy="39209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/>
                <p:cNvSpPr txBox="1"/>
                <p:nvPr/>
              </p:nvSpPr>
              <p:spPr>
                <a:xfrm>
                  <a:off x="8339249" y="1369368"/>
                  <a:ext cx="6919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0.95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9249" y="1369368"/>
                  <a:ext cx="691979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754" r="-12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/>
                <p:cNvSpPr txBox="1"/>
                <p:nvPr/>
              </p:nvSpPr>
              <p:spPr>
                <a:xfrm>
                  <a:off x="8338304" y="1966613"/>
                  <a:ext cx="6919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0.87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68" name="TextBox 1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8304" y="1966613"/>
                  <a:ext cx="691979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754" r="-114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/>
                <p:cNvSpPr txBox="1"/>
                <p:nvPr/>
              </p:nvSpPr>
              <p:spPr>
                <a:xfrm>
                  <a:off x="8354871" y="2563858"/>
                  <a:ext cx="6919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0.76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69" name="TextBox 1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4871" y="2563858"/>
                  <a:ext cx="691979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2655" r="-115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/>
                <p:cNvSpPr txBox="1"/>
                <p:nvPr/>
              </p:nvSpPr>
              <p:spPr>
                <a:xfrm>
                  <a:off x="8353926" y="3161103"/>
                  <a:ext cx="6919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0.49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3926" y="3161103"/>
                  <a:ext cx="691979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2655" r="-115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/>
                <p:cNvSpPr txBox="1"/>
                <p:nvPr/>
              </p:nvSpPr>
              <p:spPr>
                <a:xfrm>
                  <a:off x="8338304" y="3764540"/>
                  <a:ext cx="6919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0.41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TextBox 1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8304" y="3764540"/>
                  <a:ext cx="691979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1754" r="-114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/>
                <p:cNvSpPr txBox="1"/>
                <p:nvPr/>
              </p:nvSpPr>
              <p:spPr>
                <a:xfrm>
                  <a:off x="8337359" y="4361785"/>
                  <a:ext cx="6919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0.32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TextBox 1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7359" y="4361785"/>
                  <a:ext cx="691979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2655" r="-115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/>
                <p:cNvSpPr txBox="1"/>
                <p:nvPr/>
              </p:nvSpPr>
              <p:spPr>
                <a:xfrm>
                  <a:off x="8353926" y="4959030"/>
                  <a:ext cx="6919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0.26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5" name="TextBox 1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3926" y="4959030"/>
                  <a:ext cx="691979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2655" r="-115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/>
                <p:cNvSpPr txBox="1"/>
                <p:nvPr/>
              </p:nvSpPr>
              <p:spPr>
                <a:xfrm>
                  <a:off x="8352981" y="5556275"/>
                  <a:ext cx="6919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0.11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2981" y="5556275"/>
                  <a:ext cx="691979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2655" r="-115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0" name="Group 199"/>
          <p:cNvGrpSpPr/>
          <p:nvPr/>
        </p:nvGrpSpPr>
        <p:grpSpPr>
          <a:xfrm>
            <a:off x="8851701" y="1543090"/>
            <a:ext cx="3165231" cy="1648055"/>
            <a:chOff x="8675335" y="1639033"/>
            <a:chExt cx="3165231" cy="1648055"/>
          </a:xfrm>
        </p:grpSpPr>
        <p:grpSp>
          <p:nvGrpSpPr>
            <p:cNvPr id="177" name="Group 176"/>
            <p:cNvGrpSpPr/>
            <p:nvPr/>
          </p:nvGrpSpPr>
          <p:grpSpPr>
            <a:xfrm>
              <a:off x="8875490" y="1803535"/>
              <a:ext cx="798426" cy="189372"/>
              <a:chOff x="7467599" y="1505808"/>
              <a:chExt cx="798426" cy="189372"/>
            </a:xfrm>
          </p:grpSpPr>
          <p:sp>
            <p:nvSpPr>
              <p:cNvPr id="178" name="Oval 177"/>
              <p:cNvSpPr/>
              <p:nvPr/>
            </p:nvSpPr>
            <p:spPr>
              <a:xfrm>
                <a:off x="7467599" y="1505808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8064062" y="1506284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180" name="Straight Connector 179"/>
              <p:cNvCxnSpPr>
                <a:stCxn id="178" idx="6"/>
                <a:endCxn id="179" idx="2"/>
              </p:cNvCxnSpPr>
              <p:nvPr/>
            </p:nvCxnSpPr>
            <p:spPr>
              <a:xfrm>
                <a:off x="7669562" y="1600256"/>
                <a:ext cx="394500" cy="47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/>
            <p:cNvGrpSpPr/>
            <p:nvPr/>
          </p:nvGrpSpPr>
          <p:grpSpPr>
            <a:xfrm>
              <a:off x="8875490" y="2234106"/>
              <a:ext cx="798426" cy="189372"/>
              <a:chOff x="7467599" y="2102420"/>
              <a:chExt cx="798426" cy="189372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7467599" y="2102420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8064062" y="2102896"/>
                <a:ext cx="201963" cy="188896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cxnSp>
            <p:nvCxnSpPr>
              <p:cNvPr id="184" name="Straight Connector 183"/>
              <p:cNvCxnSpPr>
                <a:stCxn id="182" idx="6"/>
                <a:endCxn id="183" idx="2"/>
              </p:cNvCxnSpPr>
              <p:nvPr/>
            </p:nvCxnSpPr>
            <p:spPr>
              <a:xfrm>
                <a:off x="7669562" y="2196868"/>
                <a:ext cx="394500" cy="476"/>
              </a:xfrm>
              <a:prstGeom prst="line">
                <a:avLst/>
              </a:prstGeom>
              <a:ln w="38100">
                <a:solidFill>
                  <a:srgbClr val="0070C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TextBox 184"/>
                <p:cNvSpPr txBox="1"/>
                <p:nvPr/>
              </p:nvSpPr>
              <p:spPr>
                <a:xfrm>
                  <a:off x="8928713" y="2647448"/>
                  <a:ext cx="6919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0.95</m:t>
                        </m:r>
                      </m:oMath>
                    </m:oMathPara>
                  </a14:m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5" name="TextBox 1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8713" y="2647448"/>
                  <a:ext cx="691979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2655" r="-123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8" name="Rectangle 187"/>
            <p:cNvSpPr/>
            <p:nvPr/>
          </p:nvSpPr>
          <p:spPr>
            <a:xfrm>
              <a:off x="8675335" y="1639033"/>
              <a:ext cx="3165231" cy="164805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9883969" y="1747989"/>
              <a:ext cx="195659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Actual non-edge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9883969" y="2165170"/>
              <a:ext cx="195659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Hidden edge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9883969" y="2551882"/>
              <a:ext cx="195659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Score assigned by</a:t>
              </a:r>
            </a:p>
            <a:p>
              <a:r>
                <a:rPr lang="en-US" sz="2000" dirty="0"/>
                <a:t>link prediction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751881" y="3403224"/>
                <a:ext cx="3364870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𝐴𝑈𝐶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dirty="0" smtClean="0">
                              <a:solidFill>
                                <a:srgbClr val="008B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008B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881" y="3403224"/>
                <a:ext cx="3364870" cy="7861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349948" y="4214907"/>
                <a:ext cx="2571088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𝐴𝑈𝐶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0.66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948" y="4214907"/>
                <a:ext cx="2571088" cy="78380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751880" y="5125229"/>
                <a:ext cx="3364870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 dirty="0">
                                  <a:solidFill>
                                    <a:srgbClr val="15F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dirty="0">
                                  <a:solidFill>
                                    <a:srgbClr val="15F9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i="1" dirty="0">
                                  <a:solidFill>
                                    <a:srgbClr val="15F9FF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880" y="5125229"/>
                <a:ext cx="3364870" cy="92217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9451068" y="6027638"/>
                <a:ext cx="2359877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=0.45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068" y="6027638"/>
                <a:ext cx="2359877" cy="7861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ounded Rectangle 73"/>
          <p:cNvSpPr/>
          <p:nvPr/>
        </p:nvSpPr>
        <p:spPr>
          <a:xfrm>
            <a:off x="6696446" y="1399410"/>
            <a:ext cx="1122033" cy="1123831"/>
          </a:xfrm>
          <a:prstGeom prst="roundRect">
            <a:avLst/>
          </a:prstGeom>
          <a:solidFill>
            <a:srgbClr val="C00000">
              <a:alpha val="1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5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69" grpId="0" animBg="1"/>
      <p:bldP spid="69" grpId="1" animBg="1"/>
      <p:bldP spid="70" grpId="0" animBg="1"/>
      <p:bldP spid="70" grpId="1" animBg="1"/>
      <p:bldP spid="2" grpId="0"/>
      <p:bldP spid="3" grpId="0"/>
      <p:bldP spid="71" grpId="0"/>
      <p:bldP spid="73" grpId="0"/>
      <p:bldP spid="7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find a hidden spy camera in hotel rooms and rental homes">
            <a:extLst>
              <a:ext uri="{FF2B5EF4-FFF2-40B4-BE49-F238E27FC236}">
                <a16:creationId xmlns:a16="http://schemas.microsoft.com/office/drawing/2014/main" id="{1853F805-EC8F-8ED5-8CDB-E4BCC987E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r="11371"/>
          <a:stretch/>
        </p:blipFill>
        <p:spPr bwMode="auto">
          <a:xfrm>
            <a:off x="341679" y="1065418"/>
            <a:ext cx="4712966" cy="30296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275209" y="1032694"/>
            <a:ext cx="6575112" cy="880531"/>
          </a:xfr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2400" dirty="0"/>
              <a:t>The unwarranted use of link prediction algorithms raises a lot of </a:t>
            </a:r>
            <a:r>
              <a:rPr lang="en-US" sz="2400" b="1" dirty="0">
                <a:solidFill>
                  <a:srgbClr val="7030A0"/>
                </a:solidFill>
              </a:rPr>
              <a:t>privacy-related issues</a:t>
            </a:r>
            <a:r>
              <a:rPr lang="en-US" sz="2400" dirty="0"/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from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link prediction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10" name="Picture 2" descr="Image result for distracted boyfriend meme">
            <a:extLst>
              <a:ext uri="{FF2B5EF4-FFF2-40B4-BE49-F238E27FC236}">
                <a16:creationId xmlns:a16="http://schemas.microsoft.com/office/drawing/2014/main" id="{ECDA703C-BD69-A6E4-F19B-F3F215B3A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"/>
          <a:stretch/>
        </p:blipFill>
        <p:spPr bwMode="auto">
          <a:xfrm>
            <a:off x="2659558" y="2134825"/>
            <a:ext cx="4712966" cy="30296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F032CF29-D62B-4268-1A6B-F638F095E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40"/>
          <a:stretch/>
        </p:blipFill>
        <p:spPr>
          <a:xfrm>
            <a:off x="6763899" y="3204233"/>
            <a:ext cx="4973006" cy="30296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16B15B-5B5F-F14A-788C-1DED4CABF374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K Zhou, Y </a:t>
            </a:r>
            <a:r>
              <a:rPr lang="en-US" sz="1400" dirty="0" err="1"/>
              <a:t>Vorobeychik</a:t>
            </a:r>
            <a:r>
              <a:rPr lang="en-US" sz="1400" dirty="0"/>
              <a:t>, E Moro,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to hide one’s relationships from link prediction algorithms</a:t>
            </a:r>
            <a:r>
              <a:rPr lang="en-US" sz="1400" dirty="0"/>
              <a:t>. </a:t>
            </a:r>
            <a:r>
              <a:rPr lang="en-US" sz="1400" b="1" dirty="0"/>
              <a:t>Scientific Reports</a:t>
            </a:r>
            <a:r>
              <a:rPr lang="en-US" sz="1400" dirty="0"/>
              <a:t> (2019)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F90E814E-B1C7-77F9-1E2E-4C5637E1B1E3}"/>
              </a:ext>
            </a:extLst>
          </p:cNvPr>
          <p:cNvSpPr txBox="1">
            <a:spLocks/>
          </p:cNvSpPr>
          <p:nvPr/>
        </p:nvSpPr>
        <p:spPr>
          <a:xfrm>
            <a:off x="7791253" y="2138262"/>
            <a:ext cx="4059068" cy="884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2400" dirty="0"/>
              <a:t>We might prefer to </a:t>
            </a:r>
            <a:r>
              <a:rPr lang="en-US" sz="2400" b="1" dirty="0">
                <a:solidFill>
                  <a:srgbClr val="7030A0"/>
                </a:solidFill>
              </a:rPr>
              <a:t>keep some of our relationships private</a:t>
            </a:r>
            <a:r>
              <a:rPr lang="en-US" sz="2400" dirty="0"/>
              <a:t>.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B6CC53D-0C3C-FE18-1D5D-C1E0625D02D2}"/>
              </a:ext>
            </a:extLst>
          </p:cNvPr>
          <p:cNvSpPr txBox="1">
            <a:spLocks/>
          </p:cNvSpPr>
          <p:nvPr/>
        </p:nvSpPr>
        <p:spPr>
          <a:xfrm>
            <a:off x="186028" y="5439684"/>
            <a:ext cx="6719522" cy="1020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2400" dirty="0"/>
              <a:t>Link prediction may arrive at erroneous conclusions, associating us with </a:t>
            </a:r>
            <a:r>
              <a:rPr lang="en-US" sz="2400" b="1" dirty="0">
                <a:solidFill>
                  <a:srgbClr val="7030A0"/>
                </a:solidFill>
              </a:rPr>
              <a:t>people we do not know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98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/>
          <p:cNvCxnSpPr>
            <a:stCxn id="78" idx="0"/>
            <a:endCxn id="77" idx="4"/>
          </p:cNvCxnSpPr>
          <p:nvPr/>
        </p:nvCxnSpPr>
        <p:spPr>
          <a:xfrm flipH="1" flipV="1">
            <a:off x="3292288" y="2726192"/>
            <a:ext cx="421359" cy="91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76" idx="2"/>
            <a:endCxn id="75" idx="6"/>
          </p:cNvCxnSpPr>
          <p:nvPr/>
        </p:nvCxnSpPr>
        <p:spPr>
          <a:xfrm flipH="1">
            <a:off x="2756912" y="3068236"/>
            <a:ext cx="10856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536684" y="1249012"/>
            <a:ext cx="3563620" cy="2649768"/>
            <a:chOff x="5580112" y="2132856"/>
            <a:chExt cx="3477230" cy="2585532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7961206" y="3996905"/>
              <a:ext cx="881447" cy="5067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580112" y="2132856"/>
              <a:ext cx="3477230" cy="2585532"/>
              <a:chOff x="5580112" y="2132856"/>
              <a:chExt cx="3477230" cy="2585532"/>
            </a:xfrm>
          </p:grpSpPr>
          <p:cxnSp>
            <p:nvCxnSpPr>
              <p:cNvPr id="69" name="Straight Connector 68"/>
              <p:cNvCxnSpPr>
                <a:stCxn id="79" idx="2"/>
                <a:endCxn id="82" idx="6"/>
              </p:cNvCxnSpPr>
              <p:nvPr/>
            </p:nvCxnSpPr>
            <p:spPr>
              <a:xfrm flipH="1" flipV="1">
                <a:off x="6286695" y="3802090"/>
                <a:ext cx="1459823" cy="7905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>
                <a:stCxn id="79" idx="2"/>
                <a:endCxn id="81" idx="6"/>
              </p:cNvCxnSpPr>
              <p:nvPr/>
            </p:nvCxnSpPr>
            <p:spPr>
              <a:xfrm flipH="1">
                <a:off x="6730358" y="4592627"/>
                <a:ext cx="101616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/>
              <p:cNvSpPr/>
              <p:nvPr/>
            </p:nvSpPr>
            <p:spPr>
              <a:xfrm>
                <a:off x="6147335" y="2592370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7458159" y="2592370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795491" y="2132856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795491" y="3077026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7494994" y="3782216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8805819" y="3782216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8143151" y="3322702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8554295" y="4466865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7746518" y="4466865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580112" y="4466865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6478835" y="4466865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6035172" y="3676328"/>
                <a:ext cx="251523" cy="251523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83" name="Straight Connector 82"/>
              <p:cNvCxnSpPr>
                <a:stCxn id="81" idx="2"/>
                <a:endCxn id="80" idx="6"/>
              </p:cNvCxnSpPr>
              <p:nvPr/>
            </p:nvCxnSpPr>
            <p:spPr>
              <a:xfrm flipH="1">
                <a:off x="5831635" y="4592626"/>
                <a:ext cx="64719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80" idx="7"/>
                <a:endCxn id="82" idx="3"/>
              </p:cNvCxnSpPr>
              <p:nvPr/>
            </p:nvCxnSpPr>
            <p:spPr>
              <a:xfrm flipV="1">
                <a:off x="5794800" y="3891017"/>
                <a:ext cx="277207" cy="61268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81" idx="1"/>
                <a:endCxn id="82" idx="5"/>
              </p:cNvCxnSpPr>
              <p:nvPr/>
            </p:nvCxnSpPr>
            <p:spPr>
              <a:xfrm flipH="1" flipV="1">
                <a:off x="6249861" y="3891017"/>
                <a:ext cx="265809" cy="61268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72" idx="2"/>
                <a:endCxn id="71" idx="6"/>
              </p:cNvCxnSpPr>
              <p:nvPr/>
            </p:nvCxnSpPr>
            <p:spPr>
              <a:xfrm flipH="1">
                <a:off x="6398858" y="2718132"/>
                <a:ext cx="105930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stCxn id="71" idx="7"/>
                <a:endCxn id="73" idx="3"/>
              </p:cNvCxnSpPr>
              <p:nvPr/>
            </p:nvCxnSpPr>
            <p:spPr>
              <a:xfrm flipV="1">
                <a:off x="6362023" y="2347544"/>
                <a:ext cx="470303" cy="281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stCxn id="72" idx="1"/>
                <a:endCxn id="73" idx="5"/>
              </p:cNvCxnSpPr>
              <p:nvPr/>
            </p:nvCxnSpPr>
            <p:spPr>
              <a:xfrm flipH="1" flipV="1">
                <a:off x="7010180" y="2347544"/>
                <a:ext cx="484814" cy="281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74" idx="1"/>
                <a:endCxn id="71" idx="5"/>
              </p:cNvCxnSpPr>
              <p:nvPr/>
            </p:nvCxnSpPr>
            <p:spPr>
              <a:xfrm flipH="1" flipV="1">
                <a:off x="6362023" y="2807059"/>
                <a:ext cx="470303" cy="30680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82" idx="0"/>
                <a:endCxn id="71" idx="4"/>
              </p:cNvCxnSpPr>
              <p:nvPr/>
            </p:nvCxnSpPr>
            <p:spPr>
              <a:xfrm flipV="1">
                <a:off x="6160934" y="2843894"/>
                <a:ext cx="112163" cy="8324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stCxn id="75" idx="7"/>
                <a:endCxn id="77" idx="3"/>
              </p:cNvCxnSpPr>
              <p:nvPr/>
            </p:nvCxnSpPr>
            <p:spPr>
              <a:xfrm flipV="1">
                <a:off x="7709683" y="3537391"/>
                <a:ext cx="470303" cy="281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76" idx="1"/>
                <a:endCxn id="77" idx="5"/>
              </p:cNvCxnSpPr>
              <p:nvPr/>
            </p:nvCxnSpPr>
            <p:spPr>
              <a:xfrm flipH="1" flipV="1">
                <a:off x="8357839" y="3537391"/>
                <a:ext cx="484814" cy="2816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>
                <a:stCxn id="78" idx="7"/>
                <a:endCxn id="76" idx="4"/>
              </p:cNvCxnSpPr>
              <p:nvPr/>
            </p:nvCxnSpPr>
            <p:spPr>
              <a:xfrm flipV="1">
                <a:off x="8768983" y="4033740"/>
                <a:ext cx="162597" cy="4699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>
                <a:stCxn id="79" idx="1"/>
                <a:endCxn id="75" idx="4"/>
              </p:cNvCxnSpPr>
              <p:nvPr/>
            </p:nvCxnSpPr>
            <p:spPr>
              <a:xfrm flipH="1" flipV="1">
                <a:off x="7620756" y="4033740"/>
                <a:ext cx="162597" cy="4699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stCxn id="79" idx="0"/>
                <a:endCxn id="77" idx="4"/>
              </p:cNvCxnSpPr>
              <p:nvPr/>
            </p:nvCxnSpPr>
            <p:spPr>
              <a:xfrm flipV="1">
                <a:off x="7872279" y="3574226"/>
                <a:ext cx="396633" cy="8926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stCxn id="75" idx="2"/>
                <a:endCxn id="81" idx="7"/>
              </p:cNvCxnSpPr>
              <p:nvPr/>
            </p:nvCxnSpPr>
            <p:spPr>
              <a:xfrm flipH="1">
                <a:off x="6693523" y="3907978"/>
                <a:ext cx="801471" cy="59572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stCxn id="74" idx="0"/>
                <a:endCxn id="73" idx="4"/>
              </p:cNvCxnSpPr>
              <p:nvPr/>
            </p:nvCxnSpPr>
            <p:spPr>
              <a:xfrm flipV="1">
                <a:off x="6921253" y="2384379"/>
                <a:ext cx="0" cy="6926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stCxn id="77" idx="1"/>
                <a:endCxn id="72" idx="5"/>
              </p:cNvCxnSpPr>
              <p:nvPr/>
            </p:nvCxnSpPr>
            <p:spPr>
              <a:xfrm flipH="1" flipV="1">
                <a:off x="7672848" y="2807059"/>
                <a:ext cx="507138" cy="552479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stCxn id="75" idx="1"/>
                <a:endCxn id="74" idx="5"/>
              </p:cNvCxnSpPr>
              <p:nvPr/>
            </p:nvCxnSpPr>
            <p:spPr>
              <a:xfrm flipH="1" flipV="1">
                <a:off x="7010180" y="3291714"/>
                <a:ext cx="521649" cy="5273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82" idx="7"/>
                <a:endCxn id="74" idx="3"/>
              </p:cNvCxnSpPr>
              <p:nvPr/>
            </p:nvCxnSpPr>
            <p:spPr>
              <a:xfrm flipV="1">
                <a:off x="6249861" y="3291714"/>
                <a:ext cx="582466" cy="4214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1260822" y="1939965"/>
            <a:ext cx="1496092" cy="1829931"/>
            <a:chOff x="1141367" y="2949820"/>
            <a:chExt cx="1496092" cy="1829931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1467167" y="3484267"/>
              <a:ext cx="324523" cy="1166597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1882825" y="2949820"/>
              <a:ext cx="496860" cy="314425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1596052" y="4779751"/>
              <a:ext cx="1041406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1141367" y="3969573"/>
              <a:ext cx="1496092" cy="810177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1558302" y="2987570"/>
              <a:ext cx="912519" cy="1701044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Connector 139"/>
          <p:cNvCxnSpPr>
            <a:stCxn id="78" idx="2"/>
            <a:endCxn id="79" idx="6"/>
          </p:cNvCxnSpPr>
          <p:nvPr/>
        </p:nvCxnSpPr>
        <p:spPr>
          <a:xfrm flipH="1">
            <a:off x="3014685" y="3769894"/>
            <a:ext cx="570074" cy="0"/>
          </a:xfrm>
          <a:prstGeom prst="line">
            <a:avLst/>
          </a:prstGeom>
          <a:ln w="762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>
                <a:off x="2987784" y="3801120"/>
                <a:ext cx="6848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0.9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784" y="3801120"/>
                <a:ext cx="684834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/>
              <p:cNvSpPr txBox="1"/>
              <p:nvPr/>
            </p:nvSpPr>
            <p:spPr>
              <a:xfrm>
                <a:off x="2889166" y="1809083"/>
                <a:ext cx="6848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0.85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5" name="TextBox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166" y="1809083"/>
                <a:ext cx="684834" cy="461665"/>
              </a:xfrm>
              <a:prstGeom prst="rect">
                <a:avLst/>
              </a:prstGeom>
              <a:blipFill>
                <a:blip r:embed="rId3"/>
                <a:stretch>
                  <a:fillRect l="-2679" r="-13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912385" y="1252332"/>
            <a:ext cx="3563620" cy="3001744"/>
            <a:chOff x="5348300" y="2258868"/>
            <a:chExt cx="3563620" cy="3001744"/>
          </a:xfrm>
        </p:grpSpPr>
        <p:grpSp>
          <p:nvGrpSpPr>
            <p:cNvPr id="102" name="Group 101"/>
            <p:cNvGrpSpPr/>
            <p:nvPr/>
          </p:nvGrpSpPr>
          <p:grpSpPr>
            <a:xfrm>
              <a:off x="5348300" y="2258868"/>
              <a:ext cx="3563620" cy="2649768"/>
              <a:chOff x="5580112" y="2132856"/>
              <a:chExt cx="3477230" cy="2585532"/>
            </a:xfrm>
          </p:grpSpPr>
          <p:cxnSp>
            <p:nvCxnSpPr>
              <p:cNvPr id="103" name="Straight Connector 102"/>
              <p:cNvCxnSpPr>
                <a:stCxn id="117" idx="0"/>
                <a:endCxn id="116" idx="4"/>
              </p:cNvCxnSpPr>
              <p:nvPr/>
            </p:nvCxnSpPr>
            <p:spPr>
              <a:xfrm flipH="1" flipV="1">
                <a:off x="8268913" y="3574225"/>
                <a:ext cx="411144" cy="8926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stCxn id="115" idx="2"/>
                <a:endCxn id="114" idx="6"/>
              </p:cNvCxnSpPr>
              <p:nvPr/>
            </p:nvCxnSpPr>
            <p:spPr>
              <a:xfrm flipH="1">
                <a:off x="7746517" y="3907978"/>
                <a:ext cx="105930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" name="Group 104"/>
              <p:cNvGrpSpPr/>
              <p:nvPr/>
            </p:nvGrpSpPr>
            <p:grpSpPr>
              <a:xfrm>
                <a:off x="5580112" y="2132856"/>
                <a:ext cx="3477230" cy="2585532"/>
                <a:chOff x="5580112" y="2132856"/>
                <a:chExt cx="3477230" cy="2585532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flipV="1">
                  <a:off x="7961206" y="3996905"/>
                  <a:ext cx="881447" cy="5067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7" name="Group 106"/>
                <p:cNvGrpSpPr/>
                <p:nvPr/>
              </p:nvGrpSpPr>
              <p:grpSpPr>
                <a:xfrm>
                  <a:off x="5580112" y="2132856"/>
                  <a:ext cx="3477230" cy="2585532"/>
                  <a:chOff x="5580112" y="2132856"/>
                  <a:chExt cx="3477230" cy="2585532"/>
                </a:xfrm>
              </p:grpSpPr>
              <p:cxnSp>
                <p:nvCxnSpPr>
                  <p:cNvPr id="108" name="Straight Connector 107"/>
                  <p:cNvCxnSpPr>
                    <a:stCxn id="120" idx="0"/>
                    <a:endCxn id="111" idx="3"/>
                  </p:cNvCxnSpPr>
                  <p:nvPr/>
                </p:nvCxnSpPr>
                <p:spPr>
                  <a:xfrm flipV="1">
                    <a:off x="6604597" y="2807059"/>
                    <a:ext cx="890397" cy="165980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>
                    <a:stCxn id="118" idx="2"/>
                    <a:endCxn id="120" idx="6"/>
                  </p:cNvCxnSpPr>
                  <p:nvPr/>
                </p:nvCxnSpPr>
                <p:spPr>
                  <a:xfrm flipH="1">
                    <a:off x="6730358" y="4592627"/>
                    <a:ext cx="1016160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Oval 109"/>
                  <p:cNvSpPr/>
                  <p:nvPr/>
                </p:nvSpPr>
                <p:spPr>
                  <a:xfrm>
                    <a:off x="6147335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>
                  <a:xfrm>
                    <a:off x="7458159" y="2592370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2" name="Oval 111"/>
                  <p:cNvSpPr/>
                  <p:nvPr/>
                </p:nvSpPr>
                <p:spPr>
                  <a:xfrm>
                    <a:off x="6795491" y="213285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>
                  <a:xfrm>
                    <a:off x="6795491" y="307702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>
                  <a:xfrm>
                    <a:off x="7494994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>
                  <a:xfrm>
                    <a:off x="8805819" y="3782216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6" name="Oval 115"/>
                  <p:cNvSpPr/>
                  <p:nvPr/>
                </p:nvSpPr>
                <p:spPr>
                  <a:xfrm>
                    <a:off x="8143151" y="3322702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7" name="Oval 116"/>
                  <p:cNvSpPr/>
                  <p:nvPr/>
                </p:nvSpPr>
                <p:spPr>
                  <a:xfrm>
                    <a:off x="8554295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8" name="Oval 117"/>
                  <p:cNvSpPr/>
                  <p:nvPr/>
                </p:nvSpPr>
                <p:spPr>
                  <a:xfrm>
                    <a:off x="7746518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9" name="Oval 118"/>
                  <p:cNvSpPr/>
                  <p:nvPr/>
                </p:nvSpPr>
                <p:spPr>
                  <a:xfrm>
                    <a:off x="5580112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>
                  <a:xfrm>
                    <a:off x="6478835" y="4466865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>
                  <a:xfrm>
                    <a:off x="6035172" y="3676328"/>
                    <a:ext cx="251523" cy="251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122" name="Straight Connector 121"/>
                  <p:cNvCxnSpPr>
                    <a:stCxn id="120" idx="2"/>
                    <a:endCxn id="119" idx="6"/>
                  </p:cNvCxnSpPr>
                  <p:nvPr/>
                </p:nvCxnSpPr>
                <p:spPr>
                  <a:xfrm flipH="1">
                    <a:off x="5831635" y="4592626"/>
                    <a:ext cx="64719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>
                    <a:stCxn id="119" idx="7"/>
                    <a:endCxn id="121" idx="3"/>
                  </p:cNvCxnSpPr>
                  <p:nvPr/>
                </p:nvCxnSpPr>
                <p:spPr>
                  <a:xfrm flipV="1">
                    <a:off x="5794800" y="3891017"/>
                    <a:ext cx="277207" cy="61268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>
                    <a:stCxn id="120" idx="1"/>
                    <a:endCxn id="121" idx="5"/>
                  </p:cNvCxnSpPr>
                  <p:nvPr/>
                </p:nvCxnSpPr>
                <p:spPr>
                  <a:xfrm flipH="1" flipV="1">
                    <a:off x="6249861" y="3891017"/>
                    <a:ext cx="265809" cy="61268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>
                    <a:stCxn id="111" idx="2"/>
                    <a:endCxn id="110" idx="6"/>
                  </p:cNvCxnSpPr>
                  <p:nvPr/>
                </p:nvCxnSpPr>
                <p:spPr>
                  <a:xfrm flipH="1">
                    <a:off x="6398858" y="2718132"/>
                    <a:ext cx="1059301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>
                    <a:stCxn id="110" idx="7"/>
                    <a:endCxn id="112" idx="3"/>
                  </p:cNvCxnSpPr>
                  <p:nvPr/>
                </p:nvCxnSpPr>
                <p:spPr>
                  <a:xfrm flipV="1">
                    <a:off x="6362023" y="2347544"/>
                    <a:ext cx="470303" cy="28166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>
                    <a:stCxn id="111" idx="1"/>
                    <a:endCxn id="112" idx="5"/>
                  </p:cNvCxnSpPr>
                  <p:nvPr/>
                </p:nvCxnSpPr>
                <p:spPr>
                  <a:xfrm flipH="1" flipV="1">
                    <a:off x="7010180" y="2347544"/>
                    <a:ext cx="484814" cy="28166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>
                    <a:stCxn id="113" idx="1"/>
                    <a:endCxn id="110" idx="5"/>
                  </p:cNvCxnSpPr>
                  <p:nvPr/>
                </p:nvCxnSpPr>
                <p:spPr>
                  <a:xfrm flipH="1" flipV="1">
                    <a:off x="6362023" y="2807059"/>
                    <a:ext cx="470303" cy="30680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>
                    <a:stCxn id="121" idx="0"/>
                    <a:endCxn id="110" idx="4"/>
                  </p:cNvCxnSpPr>
                  <p:nvPr/>
                </p:nvCxnSpPr>
                <p:spPr>
                  <a:xfrm flipV="1">
                    <a:off x="6160934" y="2843894"/>
                    <a:ext cx="112163" cy="83243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>
                    <a:stCxn id="114" idx="7"/>
                    <a:endCxn id="116" idx="3"/>
                  </p:cNvCxnSpPr>
                  <p:nvPr/>
                </p:nvCxnSpPr>
                <p:spPr>
                  <a:xfrm flipV="1">
                    <a:off x="7709683" y="3537391"/>
                    <a:ext cx="470303" cy="28166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>
                    <a:stCxn id="115" idx="1"/>
                    <a:endCxn id="116" idx="5"/>
                  </p:cNvCxnSpPr>
                  <p:nvPr/>
                </p:nvCxnSpPr>
                <p:spPr>
                  <a:xfrm flipH="1" flipV="1">
                    <a:off x="8357839" y="3537391"/>
                    <a:ext cx="484814" cy="28166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>
                    <a:stCxn id="117" idx="7"/>
                    <a:endCxn id="115" idx="4"/>
                  </p:cNvCxnSpPr>
                  <p:nvPr/>
                </p:nvCxnSpPr>
                <p:spPr>
                  <a:xfrm flipV="1">
                    <a:off x="8768983" y="4033740"/>
                    <a:ext cx="162597" cy="46996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>
                    <a:stCxn id="118" idx="1"/>
                    <a:endCxn id="114" idx="4"/>
                  </p:cNvCxnSpPr>
                  <p:nvPr/>
                </p:nvCxnSpPr>
                <p:spPr>
                  <a:xfrm flipH="1" flipV="1">
                    <a:off x="7620756" y="4033740"/>
                    <a:ext cx="162597" cy="46996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>
                    <a:stCxn id="118" idx="0"/>
                    <a:endCxn id="116" idx="4"/>
                  </p:cNvCxnSpPr>
                  <p:nvPr/>
                </p:nvCxnSpPr>
                <p:spPr>
                  <a:xfrm flipV="1">
                    <a:off x="7872279" y="3574226"/>
                    <a:ext cx="396633" cy="89263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>
                    <a:stCxn id="114" idx="2"/>
                    <a:endCxn id="120" idx="7"/>
                  </p:cNvCxnSpPr>
                  <p:nvPr/>
                </p:nvCxnSpPr>
                <p:spPr>
                  <a:xfrm flipH="1">
                    <a:off x="6693523" y="3907978"/>
                    <a:ext cx="801471" cy="5957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>
                    <a:stCxn id="113" idx="0"/>
                    <a:endCxn id="112" idx="4"/>
                  </p:cNvCxnSpPr>
                  <p:nvPr/>
                </p:nvCxnSpPr>
                <p:spPr>
                  <a:xfrm flipV="1">
                    <a:off x="6921253" y="2384379"/>
                    <a:ext cx="0" cy="69264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>
                    <a:stCxn id="116" idx="1"/>
                    <a:endCxn id="111" idx="5"/>
                  </p:cNvCxnSpPr>
                  <p:nvPr/>
                </p:nvCxnSpPr>
                <p:spPr>
                  <a:xfrm flipH="1" flipV="1">
                    <a:off x="7672848" y="2807059"/>
                    <a:ext cx="507138" cy="552479"/>
                  </a:xfrm>
                  <a:prstGeom prst="line">
                    <a:avLst/>
                  </a:prstGeom>
                  <a:ln w="762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>
                    <a:stCxn id="114" idx="1"/>
                    <a:endCxn id="113" idx="5"/>
                  </p:cNvCxnSpPr>
                  <p:nvPr/>
                </p:nvCxnSpPr>
                <p:spPr>
                  <a:xfrm flipH="1" flipV="1">
                    <a:off x="7010180" y="3291714"/>
                    <a:ext cx="521649" cy="52733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/>
                  <p:cNvCxnSpPr>
                    <a:stCxn id="121" idx="7"/>
                    <a:endCxn id="113" idx="3"/>
                  </p:cNvCxnSpPr>
                  <p:nvPr/>
                </p:nvCxnSpPr>
                <p:spPr>
                  <a:xfrm flipV="1">
                    <a:off x="6249861" y="3291714"/>
                    <a:ext cx="582466" cy="42144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146" name="Straight Connector 145"/>
            <p:cNvCxnSpPr>
              <a:stCxn id="117" idx="2"/>
              <a:endCxn id="118" idx="6"/>
            </p:cNvCxnSpPr>
            <p:nvPr/>
          </p:nvCxnSpPr>
          <p:spPr>
            <a:xfrm flipH="1">
              <a:off x="7826301" y="4779750"/>
              <a:ext cx="570074" cy="0"/>
            </a:xfrm>
            <a:prstGeom prst="line">
              <a:avLst/>
            </a:prstGeom>
            <a:ln w="762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/>
                <p:cNvSpPr txBox="1"/>
                <p:nvPr/>
              </p:nvSpPr>
              <p:spPr>
                <a:xfrm>
                  <a:off x="7806835" y="4798947"/>
                  <a:ext cx="6848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7" name="TextBox 1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6835" y="4798947"/>
                  <a:ext cx="68483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/>
                <p:cNvSpPr txBox="1"/>
                <p:nvPr/>
              </p:nvSpPr>
              <p:spPr>
                <a:xfrm>
                  <a:off x="7761485" y="2827757"/>
                  <a:ext cx="6848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0.15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8" name="TextBox 1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1485" y="2827757"/>
                  <a:ext cx="684834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770" r="-13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1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from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link prediction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397286" y="5350606"/>
            <a:ext cx="4203708" cy="932322"/>
            <a:chOff x="1703520" y="5509288"/>
            <a:chExt cx="4203708" cy="932322"/>
          </a:xfrm>
        </p:grpSpPr>
        <p:sp>
          <p:nvSpPr>
            <p:cNvPr id="149" name="Rectangle 148"/>
            <p:cNvSpPr/>
            <p:nvPr/>
          </p:nvSpPr>
          <p:spPr>
            <a:xfrm>
              <a:off x="1703520" y="5509288"/>
              <a:ext cx="4203708" cy="93232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H="1" flipV="1">
              <a:off x="1873299" y="5801289"/>
              <a:ext cx="1026873" cy="1"/>
            </a:xfrm>
            <a:prstGeom prst="line">
              <a:avLst/>
            </a:prstGeom>
            <a:ln w="571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3114031" y="5644369"/>
              <a:ext cx="271889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Edge that can be </a:t>
              </a:r>
              <a:r>
                <a:rPr lang="en-US" sz="2000" b="1" dirty="0">
                  <a:solidFill>
                    <a:srgbClr val="00B050"/>
                  </a:solidFill>
                </a:rPr>
                <a:t>added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114031" y="6061550"/>
              <a:ext cx="279319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Edge that can be </a:t>
              </a:r>
              <a:r>
                <a:rPr lang="en-US" sz="2000" b="1" dirty="0">
                  <a:solidFill>
                    <a:srgbClr val="FF0000"/>
                  </a:solidFill>
                </a:rPr>
                <a:t>removed</a:t>
              </a:r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H="1">
              <a:off x="1890719" y="6201617"/>
              <a:ext cx="1003379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4607645" y="1539636"/>
            <a:ext cx="2976711" cy="2327139"/>
            <a:chOff x="4649458" y="1971500"/>
            <a:chExt cx="2887389" cy="2327139"/>
          </a:xfrm>
          <a:solidFill>
            <a:srgbClr val="7030A0"/>
          </a:solidFill>
        </p:grpSpPr>
        <p:sp>
          <p:nvSpPr>
            <p:cNvPr id="163" name="Right Arrow 162"/>
            <p:cNvSpPr/>
            <p:nvPr/>
          </p:nvSpPr>
          <p:spPr>
            <a:xfrm>
              <a:off x="4649458" y="1971500"/>
              <a:ext cx="2887389" cy="2327139"/>
            </a:xfrm>
            <a:prstGeom prst="rightArrow">
              <a:avLst>
                <a:gd name="adj1" fmla="val 64011"/>
                <a:gd name="adj2" fmla="val 35051"/>
              </a:avLst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782905" y="2488755"/>
              <a:ext cx="232741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Choose how to spend the budget, i.e., which edge(s) to </a:t>
              </a:r>
              <a:r>
                <a:rPr lang="en-US" sz="2000" b="1" dirty="0">
                  <a:solidFill>
                    <a:srgbClr val="00B050"/>
                  </a:solidFill>
                </a:rPr>
                <a:t>add</a:t>
              </a:r>
              <a:r>
                <a:rPr lang="en-US" sz="2000" dirty="0">
                  <a:solidFill>
                    <a:schemeClr val="bg1"/>
                  </a:solidFill>
                </a:rPr>
                <a:t> and which to </a:t>
              </a:r>
              <a:r>
                <a:rPr lang="en-US" sz="2000" b="1" dirty="0">
                  <a:solidFill>
                    <a:srgbClr val="FF0000"/>
                  </a:solidFill>
                </a:rPr>
                <a:t>remove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CC16B15B-5B5F-F14A-788C-1DED4CABF374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K Zhou, Y </a:t>
            </a:r>
            <a:r>
              <a:rPr lang="en-US" sz="1400" dirty="0" err="1"/>
              <a:t>Vorobeychik</a:t>
            </a:r>
            <a:r>
              <a:rPr lang="en-US" sz="1400" dirty="0"/>
              <a:t>, E Moro,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to hide one’s relationships from link prediction algorithms</a:t>
            </a:r>
            <a:r>
              <a:rPr lang="en-US" sz="1400" dirty="0"/>
              <a:t>. </a:t>
            </a:r>
            <a:r>
              <a:rPr lang="en-US" sz="1400" b="1" dirty="0"/>
              <a:t>Scientific Reports</a:t>
            </a:r>
            <a:r>
              <a:rPr lang="en-US" sz="1400" dirty="0"/>
              <a:t> (2019)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B57FA1A-C6C3-E32E-C80B-A409DE4D1E50}"/>
              </a:ext>
            </a:extLst>
          </p:cNvPr>
          <p:cNvSpPr txBox="1"/>
          <p:nvPr/>
        </p:nvSpPr>
        <p:spPr>
          <a:xfrm>
            <a:off x="341236" y="4312977"/>
            <a:ext cx="44305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</a:rPr>
              <a:t>Area under ROC curve (</a:t>
            </a:r>
            <a:r>
              <a:rPr lang="en-US" sz="2400" b="1" dirty="0">
                <a:solidFill>
                  <a:srgbClr val="0070C0"/>
                </a:solidFill>
              </a:rPr>
              <a:t>AUC</a:t>
            </a:r>
            <a:r>
              <a:rPr lang="en-US" sz="2400" dirty="0">
                <a:solidFill>
                  <a:srgbClr val="0070C0"/>
                </a:solidFill>
              </a:rPr>
              <a:t>) = 0.8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</a:rPr>
              <a:t>Average precision (</a:t>
            </a:r>
            <a:r>
              <a:rPr lang="en-US" sz="2400" b="1" dirty="0">
                <a:solidFill>
                  <a:srgbClr val="0070C0"/>
                </a:solidFill>
              </a:rPr>
              <a:t>AP</a:t>
            </a:r>
            <a:r>
              <a:rPr lang="en-US" sz="2400" dirty="0">
                <a:solidFill>
                  <a:srgbClr val="0070C0"/>
                </a:solidFill>
              </a:rPr>
              <a:t>) = 0.7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0249EBA-39DB-1787-7A0B-2B92B133D86C}"/>
              </a:ext>
            </a:extLst>
          </p:cNvPr>
          <p:cNvSpPr txBox="1"/>
          <p:nvPr/>
        </p:nvSpPr>
        <p:spPr>
          <a:xfrm>
            <a:off x="7295564" y="4308467"/>
            <a:ext cx="44305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</a:rPr>
              <a:t>Area under ROC curve (</a:t>
            </a:r>
            <a:r>
              <a:rPr lang="en-US" sz="2400" b="1" dirty="0">
                <a:solidFill>
                  <a:srgbClr val="0070C0"/>
                </a:solidFill>
              </a:rPr>
              <a:t>AUC</a:t>
            </a:r>
            <a:r>
              <a:rPr lang="en-US" sz="2400" dirty="0">
                <a:solidFill>
                  <a:srgbClr val="0070C0"/>
                </a:solidFill>
              </a:rPr>
              <a:t>) = 0.3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</a:rPr>
              <a:t>Average precision (</a:t>
            </a:r>
            <a:r>
              <a:rPr lang="en-US" sz="2400" b="1" dirty="0">
                <a:solidFill>
                  <a:srgbClr val="0070C0"/>
                </a:solidFill>
              </a:rPr>
              <a:t>AP</a:t>
            </a:r>
            <a:r>
              <a:rPr lang="en-US" sz="2400" dirty="0">
                <a:solidFill>
                  <a:srgbClr val="0070C0"/>
                </a:solidFill>
              </a:rPr>
              <a:t>) = 0.25</a:t>
            </a:r>
          </a:p>
        </p:txBody>
      </p:sp>
    </p:spTree>
    <p:extLst>
      <p:ext uri="{BB962C8B-B14F-4D97-AF65-F5344CB8AC3E}">
        <p14:creationId xmlns:p14="http://schemas.microsoft.com/office/powerpoint/2010/main" val="23963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4F1FE3F-6C69-68F5-200D-FB64C2BA2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671539"/>
              </p:ext>
            </p:extLst>
          </p:nvPr>
        </p:nvGraphicFramePr>
        <p:xfrm>
          <a:off x="2020722" y="992809"/>
          <a:ext cx="8166484" cy="5407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3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 prediction algorithm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Hiding complexity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Common neighbors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Salton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Jaccard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S</a:t>
                      </a:r>
                      <a:r>
                        <a:rPr lang="pl-PL" sz="2400" b="1" dirty="0"/>
                        <a:t>o</a:t>
                      </a:r>
                      <a:r>
                        <a:rPr lang="en-US" sz="2400" b="1" dirty="0" err="1"/>
                        <a:t>rensen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37780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Hub promoted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18575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Hub depressed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76309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Leicht</a:t>
                      </a:r>
                      <a:r>
                        <a:rPr lang="en-US" sz="2400" b="1" dirty="0"/>
                        <a:t>-</a:t>
                      </a:r>
                      <a:r>
                        <a:rPr lang="en-US" sz="2400" b="1" dirty="0" err="1"/>
                        <a:t>Holme</a:t>
                      </a:r>
                      <a:r>
                        <a:rPr lang="en-US" sz="2400" b="1" dirty="0"/>
                        <a:t>-Newman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079908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Adamic</a:t>
                      </a:r>
                      <a:r>
                        <a:rPr lang="en-US" sz="2400" b="1" dirty="0"/>
                        <a:t>-Adar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153819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Resource allocation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432658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Complexity of finding an optimal solution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6B15B-5B5F-F14A-788C-1DED4CABF374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K Zhou, Y </a:t>
            </a:r>
            <a:r>
              <a:rPr lang="en-US" sz="1400" dirty="0" err="1"/>
              <a:t>Vorobeychik</a:t>
            </a:r>
            <a:r>
              <a:rPr lang="en-US" sz="1400" dirty="0"/>
              <a:t>, E Moro,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to hide one’s relationships from link prediction algorithms</a:t>
            </a:r>
            <a:r>
              <a:rPr lang="en-US" sz="1400" dirty="0"/>
              <a:t>. </a:t>
            </a:r>
            <a:r>
              <a:rPr lang="en-US" sz="1400" b="1" dirty="0"/>
              <a:t>Scientific Reports</a:t>
            </a:r>
            <a:r>
              <a:rPr lang="en-US" sz="1400" dirty="0"/>
              <a:t> (2019)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4F1FE3F-6C69-68F5-200D-FB64C2BA2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850353"/>
              </p:ext>
            </p:extLst>
          </p:nvPr>
        </p:nvGraphicFramePr>
        <p:xfrm>
          <a:off x="2012758" y="992810"/>
          <a:ext cx="8166484" cy="5407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3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 prediction algorithm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Hiding complexity</a:t>
                      </a:r>
                      <a:endParaRPr lang="en-GB" sz="2400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Common neighbors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Salton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Jaccard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S</a:t>
                      </a:r>
                      <a:r>
                        <a:rPr lang="pl-PL" sz="2400" b="1" dirty="0"/>
                        <a:t>o</a:t>
                      </a:r>
                      <a:r>
                        <a:rPr lang="en-US" sz="2400" b="1" dirty="0" err="1"/>
                        <a:t>rensen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37780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Hub promoted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418575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Hub depressed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76309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Leicht</a:t>
                      </a:r>
                      <a:r>
                        <a:rPr lang="en-US" sz="2400" b="1" dirty="0"/>
                        <a:t>-</a:t>
                      </a:r>
                      <a:r>
                        <a:rPr lang="en-US" sz="2400" b="1" dirty="0" err="1"/>
                        <a:t>Holme</a:t>
                      </a:r>
                      <a:r>
                        <a:rPr lang="en-US" sz="2400" b="1" dirty="0"/>
                        <a:t>-Newman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079908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/>
                        <a:t>Adamic</a:t>
                      </a:r>
                      <a:r>
                        <a:rPr lang="en-US" sz="2400" b="1" dirty="0"/>
                        <a:t>-Adar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153819"/>
                  </a:ext>
                </a:extLst>
              </a:tr>
              <a:tr h="50918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Resource allocation</a:t>
                      </a:r>
                      <a:endParaRPr lang="en-GB" sz="24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432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62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Our heuristics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8971" y="1257607"/>
            <a:ext cx="4038600" cy="1508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7030A0"/>
                </a:solidFill>
              </a:rPr>
              <a:t>Open Triad Creation (OTC)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7030A0"/>
                </a:solidFill>
              </a:rPr>
              <a:t>Increasing</a:t>
            </a:r>
            <a:r>
              <a:rPr lang="pl-PL" sz="2400" dirty="0">
                <a:solidFill>
                  <a:srgbClr val="7030A0"/>
                </a:solidFill>
              </a:rPr>
              <a:t> </a:t>
            </a:r>
            <a:r>
              <a:rPr lang="pl-PL" sz="2400" dirty="0"/>
              <a:t>scores of other</a:t>
            </a:r>
            <a:br>
              <a:rPr lang="pl-PL" sz="2400" dirty="0"/>
            </a:br>
            <a:r>
              <a:rPr lang="pl-PL" sz="2400" dirty="0"/>
              <a:t>non-edges by </a:t>
            </a:r>
            <a:r>
              <a:rPr lang="pl-PL" sz="2400" b="1" dirty="0">
                <a:solidFill>
                  <a:srgbClr val="00B050"/>
                </a:solidFill>
              </a:rPr>
              <a:t>adding</a:t>
            </a:r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dirty="0"/>
              <a:t>edges</a:t>
            </a:r>
            <a:endParaRPr lang="en-US" sz="2400" dirty="0"/>
          </a:p>
        </p:txBody>
      </p:sp>
      <p:sp>
        <p:nvSpPr>
          <p:cNvPr id="228" name="Content Placeholder 3"/>
          <p:cNvSpPr>
            <a:spLocks noGrp="1"/>
          </p:cNvSpPr>
          <p:nvPr>
            <p:ph sz="half" idx="2"/>
          </p:nvPr>
        </p:nvSpPr>
        <p:spPr>
          <a:xfrm>
            <a:off x="921267" y="1257607"/>
            <a:ext cx="4316289" cy="1392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7030A0"/>
                </a:solidFill>
              </a:rPr>
              <a:t>Closed Triad Removal (CTR)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7030A0"/>
                </a:solidFill>
              </a:rPr>
              <a:t>Decreasing</a:t>
            </a:r>
            <a:r>
              <a:rPr lang="pl-PL" sz="2400" b="1" dirty="0">
                <a:solidFill>
                  <a:srgbClr val="FF0000"/>
                </a:solidFill>
              </a:rPr>
              <a:t> </a:t>
            </a:r>
            <a:r>
              <a:rPr lang="pl-PL" sz="2400" dirty="0"/>
              <a:t>scores of hidden edges by </a:t>
            </a:r>
            <a:r>
              <a:rPr lang="pl-PL" sz="2400" b="1" dirty="0">
                <a:solidFill>
                  <a:srgbClr val="FF0000"/>
                </a:solidFill>
              </a:rPr>
              <a:t>removing </a:t>
            </a:r>
            <a:r>
              <a:rPr lang="pl-PL" sz="2400" dirty="0"/>
              <a:t>edges</a:t>
            </a:r>
            <a:endParaRPr lang="en-US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164" name="Group 163"/>
          <p:cNvGrpSpPr/>
          <p:nvPr/>
        </p:nvGrpSpPr>
        <p:grpSpPr>
          <a:xfrm>
            <a:off x="403909" y="2983745"/>
            <a:ext cx="4986671" cy="2905579"/>
            <a:chOff x="560663" y="3234117"/>
            <a:chExt cx="4986671" cy="2905579"/>
          </a:xfrm>
        </p:grpSpPr>
        <p:sp>
          <p:nvSpPr>
            <p:cNvPr id="48" name="TextBox 47"/>
            <p:cNvSpPr txBox="1"/>
            <p:nvPr/>
          </p:nvSpPr>
          <p:spPr>
            <a:xfrm>
              <a:off x="4160630" y="3234117"/>
              <a:ext cx="138670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FF0000"/>
                  </a:solidFill>
                </a:rPr>
                <a:t>by removing 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FF0000"/>
                  </a:solidFill>
                </a:rPr>
                <a:t>this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17057" y="5615835"/>
              <a:ext cx="2042107" cy="52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 dirty="0">
                  <a:solidFill>
                    <a:srgbClr val="0070C0"/>
                  </a:solidFill>
                </a:rPr>
                <a:t>these become more hidden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ight Arrow 50"/>
            <p:cNvSpPr/>
            <p:nvPr/>
          </p:nvSpPr>
          <p:spPr>
            <a:xfrm>
              <a:off x="2343448" y="4178332"/>
              <a:ext cx="575591" cy="525872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87" idx="7"/>
              <a:endCxn id="85" idx="3"/>
            </p:cNvCxnSpPr>
            <p:nvPr/>
          </p:nvCxnSpPr>
          <p:spPr>
            <a:xfrm>
              <a:off x="1383528" y="3556694"/>
              <a:ext cx="530086" cy="755378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86" idx="6"/>
              <a:endCxn id="85" idx="2"/>
            </p:cNvCxnSpPr>
            <p:nvPr/>
          </p:nvCxnSpPr>
          <p:spPr>
            <a:xfrm>
              <a:off x="748264" y="4378399"/>
              <a:ext cx="1137876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86" idx="5"/>
              <a:endCxn id="87" idx="1"/>
            </p:cNvCxnSpPr>
            <p:nvPr/>
          </p:nvCxnSpPr>
          <p:spPr>
            <a:xfrm flipV="1">
              <a:off x="720790" y="3556694"/>
              <a:ext cx="530085" cy="755378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88" idx="5"/>
              <a:endCxn id="85" idx="1"/>
            </p:cNvCxnSpPr>
            <p:nvPr/>
          </p:nvCxnSpPr>
          <p:spPr>
            <a:xfrm flipV="1">
              <a:off x="722586" y="4444726"/>
              <a:ext cx="1191028" cy="752531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86" idx="0"/>
              <a:endCxn id="88" idx="4"/>
            </p:cNvCxnSpPr>
            <p:nvPr/>
          </p:nvCxnSpPr>
          <p:spPr>
            <a:xfrm>
              <a:off x="654464" y="4472200"/>
              <a:ext cx="1796" cy="697583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86" idx="7"/>
              <a:endCxn id="89" idx="3"/>
            </p:cNvCxnSpPr>
            <p:nvPr/>
          </p:nvCxnSpPr>
          <p:spPr>
            <a:xfrm>
              <a:off x="720790" y="4444726"/>
              <a:ext cx="1194421" cy="747182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89" idx="4"/>
              <a:endCxn id="85" idx="0"/>
            </p:cNvCxnSpPr>
            <p:nvPr/>
          </p:nvCxnSpPr>
          <p:spPr>
            <a:xfrm flipH="1" flipV="1">
              <a:off x="1979941" y="4472200"/>
              <a:ext cx="1597" cy="692234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91" idx="6"/>
              <a:endCxn id="90" idx="2"/>
            </p:cNvCxnSpPr>
            <p:nvPr/>
          </p:nvCxnSpPr>
          <p:spPr>
            <a:xfrm>
              <a:off x="3475109" y="4401540"/>
              <a:ext cx="113787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92" idx="7"/>
              <a:endCxn id="90" idx="3"/>
            </p:cNvCxnSpPr>
            <p:nvPr/>
          </p:nvCxnSpPr>
          <p:spPr>
            <a:xfrm>
              <a:off x="4110373" y="3579835"/>
              <a:ext cx="530086" cy="755378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91" idx="5"/>
              <a:endCxn id="92" idx="1"/>
            </p:cNvCxnSpPr>
            <p:nvPr/>
          </p:nvCxnSpPr>
          <p:spPr>
            <a:xfrm flipV="1">
              <a:off x="3447635" y="3579835"/>
              <a:ext cx="530085" cy="755378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93" idx="5"/>
              <a:endCxn id="90" idx="1"/>
            </p:cNvCxnSpPr>
            <p:nvPr/>
          </p:nvCxnSpPr>
          <p:spPr>
            <a:xfrm flipV="1">
              <a:off x="3449430" y="4467867"/>
              <a:ext cx="1191029" cy="752531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 flipV="1">
              <a:off x="4614582" y="5187575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78" name="Straight Connector 77"/>
            <p:cNvCxnSpPr>
              <a:stCxn id="91" idx="0"/>
              <a:endCxn id="93" idx="4"/>
            </p:cNvCxnSpPr>
            <p:nvPr/>
          </p:nvCxnSpPr>
          <p:spPr>
            <a:xfrm>
              <a:off x="3381309" y="4495341"/>
              <a:ext cx="1795" cy="697583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91" idx="7"/>
              <a:endCxn id="77" idx="3"/>
            </p:cNvCxnSpPr>
            <p:nvPr/>
          </p:nvCxnSpPr>
          <p:spPr>
            <a:xfrm>
              <a:off x="3447635" y="4467867"/>
              <a:ext cx="1194421" cy="747182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7" idx="4"/>
              <a:endCxn id="90" idx="0"/>
            </p:cNvCxnSpPr>
            <p:nvPr/>
          </p:nvCxnSpPr>
          <p:spPr>
            <a:xfrm flipH="1" flipV="1">
              <a:off x="4706786" y="4495341"/>
              <a:ext cx="1597" cy="692234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 80"/>
            <p:cNvSpPr/>
            <p:nvPr/>
          </p:nvSpPr>
          <p:spPr>
            <a:xfrm rot="12958671">
              <a:off x="4131533" y="3622885"/>
              <a:ext cx="107622" cy="797574"/>
            </a:xfrm>
            <a:custGeom>
              <a:avLst/>
              <a:gdLst>
                <a:gd name="connsiteX0" fmla="*/ 165253 w 350499"/>
                <a:gd name="connsiteY0" fmla="*/ 1520328 h 1520328"/>
                <a:gd name="connsiteX1" fmla="*/ 319489 w 350499"/>
                <a:gd name="connsiteY1" fmla="*/ 1167788 h 1520328"/>
                <a:gd name="connsiteX2" fmla="*/ 341523 w 350499"/>
                <a:gd name="connsiteY2" fmla="*/ 760164 h 1520328"/>
                <a:gd name="connsiteX3" fmla="*/ 209320 w 350499"/>
                <a:gd name="connsiteY3" fmla="*/ 363557 h 1520328"/>
                <a:gd name="connsiteX4" fmla="*/ 0 w 350499"/>
                <a:gd name="connsiteY4" fmla="*/ 0 h 152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499" h="1520328">
                  <a:moveTo>
                    <a:pt x="165253" y="1520328"/>
                  </a:moveTo>
                  <a:cubicBezTo>
                    <a:pt x="227682" y="1407405"/>
                    <a:pt x="290111" y="1294482"/>
                    <a:pt x="319489" y="1167788"/>
                  </a:cubicBezTo>
                  <a:cubicBezTo>
                    <a:pt x="348867" y="1041094"/>
                    <a:pt x="359885" y="894202"/>
                    <a:pt x="341523" y="760164"/>
                  </a:cubicBezTo>
                  <a:cubicBezTo>
                    <a:pt x="323162" y="626125"/>
                    <a:pt x="266240" y="490251"/>
                    <a:pt x="209320" y="363557"/>
                  </a:cubicBezTo>
                  <a:cubicBezTo>
                    <a:pt x="152400" y="236863"/>
                    <a:pt x="76200" y="118431"/>
                    <a:pt x="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 rot="20333491">
              <a:off x="3946261" y="4999460"/>
              <a:ext cx="78606" cy="614938"/>
            </a:xfrm>
            <a:custGeom>
              <a:avLst/>
              <a:gdLst>
                <a:gd name="connsiteX0" fmla="*/ 165253 w 350499"/>
                <a:gd name="connsiteY0" fmla="*/ 1520328 h 1520328"/>
                <a:gd name="connsiteX1" fmla="*/ 319489 w 350499"/>
                <a:gd name="connsiteY1" fmla="*/ 1167788 h 1520328"/>
                <a:gd name="connsiteX2" fmla="*/ 341523 w 350499"/>
                <a:gd name="connsiteY2" fmla="*/ 760164 h 1520328"/>
                <a:gd name="connsiteX3" fmla="*/ 209320 w 350499"/>
                <a:gd name="connsiteY3" fmla="*/ 363557 h 1520328"/>
                <a:gd name="connsiteX4" fmla="*/ 0 w 350499"/>
                <a:gd name="connsiteY4" fmla="*/ 0 h 152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499" h="1520328">
                  <a:moveTo>
                    <a:pt x="165253" y="1520328"/>
                  </a:moveTo>
                  <a:cubicBezTo>
                    <a:pt x="227682" y="1407405"/>
                    <a:pt x="290111" y="1294482"/>
                    <a:pt x="319489" y="1167788"/>
                  </a:cubicBezTo>
                  <a:cubicBezTo>
                    <a:pt x="348867" y="1041094"/>
                    <a:pt x="359885" y="894202"/>
                    <a:pt x="341523" y="760164"/>
                  </a:cubicBezTo>
                  <a:cubicBezTo>
                    <a:pt x="323162" y="626125"/>
                    <a:pt x="266240" y="490251"/>
                    <a:pt x="209320" y="363557"/>
                  </a:cubicBezTo>
                  <a:cubicBezTo>
                    <a:pt x="152400" y="236863"/>
                    <a:pt x="76200" y="118431"/>
                    <a:pt x="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 rot="332864" flipH="1">
              <a:off x="4221993" y="4162203"/>
              <a:ext cx="170790" cy="1438615"/>
            </a:xfrm>
            <a:custGeom>
              <a:avLst/>
              <a:gdLst>
                <a:gd name="connsiteX0" fmla="*/ 165253 w 350499"/>
                <a:gd name="connsiteY0" fmla="*/ 1520328 h 1520328"/>
                <a:gd name="connsiteX1" fmla="*/ 319489 w 350499"/>
                <a:gd name="connsiteY1" fmla="*/ 1167788 h 1520328"/>
                <a:gd name="connsiteX2" fmla="*/ 341523 w 350499"/>
                <a:gd name="connsiteY2" fmla="*/ 760164 h 1520328"/>
                <a:gd name="connsiteX3" fmla="*/ 209320 w 350499"/>
                <a:gd name="connsiteY3" fmla="*/ 363557 h 1520328"/>
                <a:gd name="connsiteX4" fmla="*/ 0 w 350499"/>
                <a:gd name="connsiteY4" fmla="*/ 0 h 152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499" h="1520328">
                  <a:moveTo>
                    <a:pt x="165253" y="1520328"/>
                  </a:moveTo>
                  <a:cubicBezTo>
                    <a:pt x="227682" y="1407405"/>
                    <a:pt x="290111" y="1294482"/>
                    <a:pt x="319489" y="1167788"/>
                  </a:cubicBezTo>
                  <a:cubicBezTo>
                    <a:pt x="348867" y="1041094"/>
                    <a:pt x="359885" y="894202"/>
                    <a:pt x="341523" y="760164"/>
                  </a:cubicBezTo>
                  <a:cubicBezTo>
                    <a:pt x="323162" y="626125"/>
                    <a:pt x="266240" y="490251"/>
                    <a:pt x="209320" y="363557"/>
                  </a:cubicBezTo>
                  <a:cubicBezTo>
                    <a:pt x="152400" y="236863"/>
                    <a:pt x="76200" y="118431"/>
                    <a:pt x="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 rot="1266509" flipH="1">
              <a:off x="4446098" y="5008958"/>
              <a:ext cx="108969" cy="601248"/>
            </a:xfrm>
            <a:custGeom>
              <a:avLst/>
              <a:gdLst>
                <a:gd name="connsiteX0" fmla="*/ 165253 w 350499"/>
                <a:gd name="connsiteY0" fmla="*/ 1520328 h 1520328"/>
                <a:gd name="connsiteX1" fmla="*/ 319489 w 350499"/>
                <a:gd name="connsiteY1" fmla="*/ 1167788 h 1520328"/>
                <a:gd name="connsiteX2" fmla="*/ 341523 w 350499"/>
                <a:gd name="connsiteY2" fmla="*/ 760164 h 1520328"/>
                <a:gd name="connsiteX3" fmla="*/ 209320 w 350499"/>
                <a:gd name="connsiteY3" fmla="*/ 363557 h 1520328"/>
                <a:gd name="connsiteX4" fmla="*/ 0 w 350499"/>
                <a:gd name="connsiteY4" fmla="*/ 0 h 152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499" h="1520328">
                  <a:moveTo>
                    <a:pt x="165253" y="1520328"/>
                  </a:moveTo>
                  <a:cubicBezTo>
                    <a:pt x="227682" y="1407405"/>
                    <a:pt x="290111" y="1294482"/>
                    <a:pt x="319489" y="1167788"/>
                  </a:cubicBezTo>
                  <a:cubicBezTo>
                    <a:pt x="348867" y="1041094"/>
                    <a:pt x="359885" y="894202"/>
                    <a:pt x="341523" y="760164"/>
                  </a:cubicBezTo>
                  <a:cubicBezTo>
                    <a:pt x="323162" y="626125"/>
                    <a:pt x="266240" y="490251"/>
                    <a:pt x="209320" y="363557"/>
                  </a:cubicBezTo>
                  <a:cubicBezTo>
                    <a:pt x="152400" y="236863"/>
                    <a:pt x="76200" y="118431"/>
                    <a:pt x="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 flipV="1">
              <a:off x="1886140" y="4284598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6" name="Oval 85"/>
            <p:cNvSpPr/>
            <p:nvPr/>
          </p:nvSpPr>
          <p:spPr>
            <a:xfrm flipV="1">
              <a:off x="560663" y="4284598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7" name="Oval 86"/>
            <p:cNvSpPr/>
            <p:nvPr/>
          </p:nvSpPr>
          <p:spPr>
            <a:xfrm flipV="1">
              <a:off x="1223401" y="3396566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8" name="Oval 87"/>
            <p:cNvSpPr/>
            <p:nvPr/>
          </p:nvSpPr>
          <p:spPr>
            <a:xfrm flipV="1">
              <a:off x="562459" y="5169783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9" name="Oval 88"/>
            <p:cNvSpPr/>
            <p:nvPr/>
          </p:nvSpPr>
          <p:spPr>
            <a:xfrm flipV="1">
              <a:off x="1887737" y="5164434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Oval 89"/>
            <p:cNvSpPr/>
            <p:nvPr/>
          </p:nvSpPr>
          <p:spPr>
            <a:xfrm flipV="1">
              <a:off x="4612985" y="4307739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1" name="Oval 90"/>
            <p:cNvSpPr/>
            <p:nvPr/>
          </p:nvSpPr>
          <p:spPr>
            <a:xfrm flipV="1">
              <a:off x="3287508" y="4307739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" name="Oval 91"/>
            <p:cNvSpPr/>
            <p:nvPr/>
          </p:nvSpPr>
          <p:spPr>
            <a:xfrm flipV="1">
              <a:off x="3950246" y="3419707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3" name="Oval 92"/>
            <p:cNvSpPr/>
            <p:nvPr/>
          </p:nvSpPr>
          <p:spPr>
            <a:xfrm flipV="1">
              <a:off x="3289303" y="5192924"/>
              <a:ext cx="187601" cy="18760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6794458" y="3001317"/>
            <a:ext cx="5295787" cy="3119183"/>
            <a:chOff x="6681246" y="3404093"/>
            <a:chExt cx="5295787" cy="3119183"/>
          </a:xfrm>
        </p:grpSpPr>
        <p:sp>
          <p:nvSpPr>
            <p:cNvPr id="95" name="TextBox 94"/>
            <p:cNvSpPr txBox="1"/>
            <p:nvPr/>
          </p:nvSpPr>
          <p:spPr>
            <a:xfrm>
              <a:off x="10443336" y="3404093"/>
              <a:ext cx="153369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</a:rPr>
                <a:t>by adding this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955896" y="5907723"/>
              <a:ext cx="177299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</a:rPr>
                <a:t>this</a:t>
              </a:r>
              <a:r>
                <a:rPr lang="pl-PL" sz="2000" dirty="0">
                  <a:solidFill>
                    <a:srgbClr val="0070C0"/>
                  </a:solidFill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</a:rPr>
                <a:t>become</a:t>
              </a:r>
              <a:r>
                <a:rPr lang="pl-PL" sz="2000" dirty="0">
                  <a:solidFill>
                    <a:srgbClr val="0070C0"/>
                  </a:solidFill>
                </a:rPr>
                <a:t>s </a:t>
              </a:r>
              <a:r>
                <a:rPr lang="en-US" sz="2000" dirty="0">
                  <a:solidFill>
                    <a:srgbClr val="0070C0"/>
                  </a:solidFill>
                </a:rPr>
                <a:t>more hidden</a:t>
              </a:r>
            </a:p>
          </p:txBody>
        </p:sp>
        <p:sp>
          <p:nvSpPr>
            <p:cNvPr id="98" name="Oval 97"/>
            <p:cNvSpPr/>
            <p:nvPr/>
          </p:nvSpPr>
          <p:spPr>
            <a:xfrm>
              <a:off x="6681246" y="5027496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00" name="Straight Connector 99"/>
            <p:cNvCxnSpPr>
              <a:stCxn id="130" idx="6"/>
              <a:endCxn id="129" idx="2"/>
            </p:cNvCxnSpPr>
            <p:nvPr/>
          </p:nvCxnSpPr>
          <p:spPr>
            <a:xfrm>
              <a:off x="7818111" y="5125590"/>
              <a:ext cx="797632" cy="2953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6681246" y="3974111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05" name="Straight Connector 104"/>
            <p:cNvCxnSpPr>
              <a:stCxn id="98" idx="6"/>
              <a:endCxn id="130" idx="2"/>
            </p:cNvCxnSpPr>
            <p:nvPr/>
          </p:nvCxnSpPr>
          <p:spPr>
            <a:xfrm flipV="1">
              <a:off x="6877435" y="5125590"/>
              <a:ext cx="744487" cy="1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126" idx="6"/>
              <a:endCxn id="131" idx="2"/>
            </p:cNvCxnSpPr>
            <p:nvPr/>
          </p:nvCxnSpPr>
          <p:spPr>
            <a:xfrm>
              <a:off x="10735074" y="5108413"/>
              <a:ext cx="797632" cy="2953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25" idx="0"/>
              <a:endCxn id="127" idx="4"/>
            </p:cNvCxnSpPr>
            <p:nvPr/>
          </p:nvCxnSpPr>
          <p:spPr>
            <a:xfrm flipV="1">
              <a:off x="9696304" y="4156206"/>
              <a:ext cx="0" cy="854113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26" idx="1"/>
              <a:endCxn id="127" idx="5"/>
            </p:cNvCxnSpPr>
            <p:nvPr/>
          </p:nvCxnSpPr>
          <p:spPr>
            <a:xfrm flipH="1" flipV="1">
              <a:off x="9765667" y="4127475"/>
              <a:ext cx="801949" cy="911574"/>
            </a:xfrm>
            <a:prstGeom prst="line">
              <a:avLst/>
            </a:prstGeom>
            <a:ln w="57150">
              <a:solidFill>
                <a:srgbClr val="00B050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26" idx="2"/>
              <a:endCxn id="125" idx="6"/>
            </p:cNvCxnSpPr>
            <p:nvPr/>
          </p:nvCxnSpPr>
          <p:spPr>
            <a:xfrm flipH="1">
              <a:off x="9794398" y="5108413"/>
              <a:ext cx="744487" cy="1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27" idx="6"/>
              <a:endCxn id="128" idx="2"/>
            </p:cNvCxnSpPr>
            <p:nvPr/>
          </p:nvCxnSpPr>
          <p:spPr>
            <a:xfrm>
              <a:off x="9794398" y="4058111"/>
              <a:ext cx="739929" cy="2231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7627220" y="3976851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17" name="Straight Connector 116"/>
            <p:cNvCxnSpPr>
              <a:stCxn id="103" idx="6"/>
              <a:endCxn id="116" idx="2"/>
            </p:cNvCxnSpPr>
            <p:nvPr/>
          </p:nvCxnSpPr>
          <p:spPr>
            <a:xfrm>
              <a:off x="6877435" y="4072206"/>
              <a:ext cx="749785" cy="274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26" idx="0"/>
              <a:endCxn id="128" idx="4"/>
            </p:cNvCxnSpPr>
            <p:nvPr/>
          </p:nvCxnSpPr>
          <p:spPr>
            <a:xfrm flipH="1" flipV="1">
              <a:off x="10632421" y="4158437"/>
              <a:ext cx="4558" cy="851881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ight Arrow 120"/>
            <p:cNvSpPr/>
            <p:nvPr/>
          </p:nvSpPr>
          <p:spPr>
            <a:xfrm>
              <a:off x="8826077" y="4153345"/>
              <a:ext cx="557031" cy="528276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9366848" y="5332657"/>
              <a:ext cx="197440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>
                      <a:lumMod val="65000"/>
                    </a:schemeClr>
                  </a:solidFill>
                </a:rPr>
                <a:t>these become more exposed</a:t>
              </a:r>
            </a:p>
          </p:txBody>
        </p:sp>
        <p:sp>
          <p:nvSpPr>
            <p:cNvPr id="123" name="Freeform 122"/>
            <p:cNvSpPr/>
            <p:nvPr/>
          </p:nvSpPr>
          <p:spPr>
            <a:xfrm rot="20094190">
              <a:off x="9889797" y="4527297"/>
              <a:ext cx="132199" cy="759600"/>
            </a:xfrm>
            <a:custGeom>
              <a:avLst/>
              <a:gdLst>
                <a:gd name="connsiteX0" fmla="*/ 165253 w 350499"/>
                <a:gd name="connsiteY0" fmla="*/ 1520328 h 1520328"/>
                <a:gd name="connsiteX1" fmla="*/ 319489 w 350499"/>
                <a:gd name="connsiteY1" fmla="*/ 1167788 h 1520328"/>
                <a:gd name="connsiteX2" fmla="*/ 341523 w 350499"/>
                <a:gd name="connsiteY2" fmla="*/ 760164 h 1520328"/>
                <a:gd name="connsiteX3" fmla="*/ 209320 w 350499"/>
                <a:gd name="connsiteY3" fmla="*/ 363557 h 1520328"/>
                <a:gd name="connsiteX4" fmla="*/ 0 w 350499"/>
                <a:gd name="connsiteY4" fmla="*/ 0 h 152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499" h="1520328">
                  <a:moveTo>
                    <a:pt x="165253" y="1520328"/>
                  </a:moveTo>
                  <a:cubicBezTo>
                    <a:pt x="227682" y="1407405"/>
                    <a:pt x="290111" y="1294482"/>
                    <a:pt x="319489" y="1167788"/>
                  </a:cubicBezTo>
                  <a:cubicBezTo>
                    <a:pt x="348867" y="1041094"/>
                    <a:pt x="359885" y="894202"/>
                    <a:pt x="341523" y="760164"/>
                  </a:cubicBezTo>
                  <a:cubicBezTo>
                    <a:pt x="323162" y="626125"/>
                    <a:pt x="266240" y="490251"/>
                    <a:pt x="209320" y="363557"/>
                  </a:cubicBezTo>
                  <a:cubicBezTo>
                    <a:pt x="152400" y="236863"/>
                    <a:pt x="76200" y="118431"/>
                    <a:pt x="0" y="0"/>
                  </a:cubicBez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 123"/>
            <p:cNvSpPr/>
            <p:nvPr/>
          </p:nvSpPr>
          <p:spPr>
            <a:xfrm rot="1505810" flipH="1">
              <a:off x="10209858" y="4425268"/>
              <a:ext cx="188774" cy="929273"/>
            </a:xfrm>
            <a:custGeom>
              <a:avLst/>
              <a:gdLst>
                <a:gd name="connsiteX0" fmla="*/ 165253 w 350499"/>
                <a:gd name="connsiteY0" fmla="*/ 1520328 h 1520328"/>
                <a:gd name="connsiteX1" fmla="*/ 319489 w 350499"/>
                <a:gd name="connsiteY1" fmla="*/ 1167788 h 1520328"/>
                <a:gd name="connsiteX2" fmla="*/ 341523 w 350499"/>
                <a:gd name="connsiteY2" fmla="*/ 760164 h 1520328"/>
                <a:gd name="connsiteX3" fmla="*/ 209320 w 350499"/>
                <a:gd name="connsiteY3" fmla="*/ 363557 h 1520328"/>
                <a:gd name="connsiteX4" fmla="*/ 0 w 350499"/>
                <a:gd name="connsiteY4" fmla="*/ 0 h 152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499" h="1520328">
                  <a:moveTo>
                    <a:pt x="165253" y="1520328"/>
                  </a:moveTo>
                  <a:cubicBezTo>
                    <a:pt x="227682" y="1407405"/>
                    <a:pt x="290111" y="1294482"/>
                    <a:pt x="319489" y="1167788"/>
                  </a:cubicBezTo>
                  <a:cubicBezTo>
                    <a:pt x="348867" y="1041094"/>
                    <a:pt x="359885" y="894202"/>
                    <a:pt x="341523" y="760164"/>
                  </a:cubicBezTo>
                  <a:cubicBezTo>
                    <a:pt x="323162" y="626125"/>
                    <a:pt x="266240" y="490251"/>
                    <a:pt x="209320" y="363557"/>
                  </a:cubicBezTo>
                  <a:cubicBezTo>
                    <a:pt x="152400" y="236863"/>
                    <a:pt x="76200" y="118431"/>
                    <a:pt x="0" y="0"/>
                  </a:cubicBez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9598209" y="5010319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10538885" y="5010318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9598209" y="3960016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10534327" y="3962247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8615743" y="5030448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7621922" y="5027495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11532706" y="5013271"/>
              <a:ext cx="196189" cy="19619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 rot="20859361" flipH="1">
              <a:off x="11239018" y="5245335"/>
              <a:ext cx="167340" cy="688229"/>
            </a:xfrm>
            <a:custGeom>
              <a:avLst/>
              <a:gdLst>
                <a:gd name="connsiteX0" fmla="*/ 165253 w 350499"/>
                <a:gd name="connsiteY0" fmla="*/ 1520328 h 1520328"/>
                <a:gd name="connsiteX1" fmla="*/ 319489 w 350499"/>
                <a:gd name="connsiteY1" fmla="*/ 1167788 h 1520328"/>
                <a:gd name="connsiteX2" fmla="*/ 341523 w 350499"/>
                <a:gd name="connsiteY2" fmla="*/ 760164 h 1520328"/>
                <a:gd name="connsiteX3" fmla="*/ 209320 w 350499"/>
                <a:gd name="connsiteY3" fmla="*/ 363557 h 1520328"/>
                <a:gd name="connsiteX4" fmla="*/ 0 w 350499"/>
                <a:gd name="connsiteY4" fmla="*/ 0 h 152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499" h="1520328">
                  <a:moveTo>
                    <a:pt x="165253" y="1520328"/>
                  </a:moveTo>
                  <a:cubicBezTo>
                    <a:pt x="227682" y="1407405"/>
                    <a:pt x="290111" y="1294482"/>
                    <a:pt x="319489" y="1167788"/>
                  </a:cubicBezTo>
                  <a:cubicBezTo>
                    <a:pt x="348867" y="1041094"/>
                    <a:pt x="359885" y="894202"/>
                    <a:pt x="341523" y="760164"/>
                  </a:cubicBezTo>
                  <a:cubicBezTo>
                    <a:pt x="323162" y="626125"/>
                    <a:pt x="266240" y="490251"/>
                    <a:pt x="209320" y="363557"/>
                  </a:cubicBezTo>
                  <a:cubicBezTo>
                    <a:pt x="152400" y="236863"/>
                    <a:pt x="76200" y="118431"/>
                    <a:pt x="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 136"/>
            <p:cNvSpPr/>
            <p:nvPr/>
          </p:nvSpPr>
          <p:spPr>
            <a:xfrm rot="13014034">
              <a:off x="10073462" y="3480021"/>
              <a:ext cx="155614" cy="765607"/>
            </a:xfrm>
            <a:custGeom>
              <a:avLst/>
              <a:gdLst>
                <a:gd name="connsiteX0" fmla="*/ 165253 w 350499"/>
                <a:gd name="connsiteY0" fmla="*/ 1520328 h 1520328"/>
                <a:gd name="connsiteX1" fmla="*/ 319489 w 350499"/>
                <a:gd name="connsiteY1" fmla="*/ 1167788 h 1520328"/>
                <a:gd name="connsiteX2" fmla="*/ 341523 w 350499"/>
                <a:gd name="connsiteY2" fmla="*/ 760164 h 1520328"/>
                <a:gd name="connsiteX3" fmla="*/ 209320 w 350499"/>
                <a:gd name="connsiteY3" fmla="*/ 363557 h 1520328"/>
                <a:gd name="connsiteX4" fmla="*/ 0 w 350499"/>
                <a:gd name="connsiteY4" fmla="*/ 0 h 152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499" h="1520328">
                  <a:moveTo>
                    <a:pt x="165253" y="1520328"/>
                  </a:moveTo>
                  <a:cubicBezTo>
                    <a:pt x="227682" y="1407405"/>
                    <a:pt x="290111" y="1294482"/>
                    <a:pt x="319489" y="1167788"/>
                  </a:cubicBezTo>
                  <a:cubicBezTo>
                    <a:pt x="348867" y="1041094"/>
                    <a:pt x="359885" y="894202"/>
                    <a:pt x="341523" y="760164"/>
                  </a:cubicBezTo>
                  <a:cubicBezTo>
                    <a:pt x="323162" y="626125"/>
                    <a:pt x="266240" y="490251"/>
                    <a:pt x="209320" y="363557"/>
                  </a:cubicBezTo>
                  <a:cubicBezTo>
                    <a:pt x="152400" y="236863"/>
                    <a:pt x="76200" y="118431"/>
                    <a:pt x="0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F3D90A8-1640-78CF-77B2-800B94A9128A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K Zhou, Y </a:t>
            </a:r>
            <a:r>
              <a:rPr lang="en-US" sz="1400" dirty="0" err="1"/>
              <a:t>Vorobeychik</a:t>
            </a:r>
            <a:r>
              <a:rPr lang="en-US" sz="1400" dirty="0"/>
              <a:t>, E Moro,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to hide one’s relationships from link prediction algorithms</a:t>
            </a:r>
            <a:r>
              <a:rPr lang="en-US" sz="1400" dirty="0"/>
              <a:t>. </a:t>
            </a:r>
            <a:r>
              <a:rPr lang="en-US" sz="1400" b="1" dirty="0"/>
              <a:t>Scientific Reports</a:t>
            </a:r>
            <a:r>
              <a:rPr lang="en-US" sz="14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18633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6AA96-40BF-24C3-4B40-9071C0FB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64214"/>
            <a:ext cx="11090467" cy="865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Here, we consider hiding in a </a:t>
            </a:r>
            <a:r>
              <a:rPr lang="en-US" sz="2400" b="1" dirty="0">
                <a:solidFill>
                  <a:srgbClr val="7030A0"/>
                </a:solidFill>
              </a:rPr>
              <a:t>telecommunication network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of one of the major European cellular providers, consisting of 248,763 nodes and 829,725 edges.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in massive real-life network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63F4F0-CA22-B6AC-727C-26AE65BDD595}"/>
              </a:ext>
            </a:extLst>
          </p:cNvPr>
          <p:cNvGrpSpPr/>
          <p:nvPr/>
        </p:nvGrpSpPr>
        <p:grpSpPr>
          <a:xfrm>
            <a:off x="914371" y="2255579"/>
            <a:ext cx="7975782" cy="4140868"/>
            <a:chOff x="579091" y="2264287"/>
            <a:chExt cx="7975782" cy="41408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154DCE-1B5B-33CA-F6C8-2F5898BD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610" y="2571826"/>
              <a:ext cx="7527263" cy="38333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C37AC-F88A-E995-7F02-5BDE207B6C27}"/>
                </a:ext>
              </a:extLst>
            </p:cNvPr>
            <p:cNvSpPr txBox="1"/>
            <p:nvPr/>
          </p:nvSpPr>
          <p:spPr>
            <a:xfrm>
              <a:off x="1301931" y="2274314"/>
              <a:ext cx="2059578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b="1" dirty="0"/>
                <a:t>OTC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076139-38F6-6164-5D49-746E5F7BD3DE}"/>
                </a:ext>
              </a:extLst>
            </p:cNvPr>
            <p:cNvSpPr txBox="1"/>
            <p:nvPr/>
          </p:nvSpPr>
          <p:spPr>
            <a:xfrm>
              <a:off x="6413862" y="2264287"/>
              <a:ext cx="2059578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b="1" dirty="0"/>
                <a:t>CTR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98A798-D82F-102F-0429-A5318630DFAB}"/>
                </a:ext>
              </a:extLst>
            </p:cNvPr>
            <p:cNvSpPr txBox="1"/>
            <p:nvPr/>
          </p:nvSpPr>
          <p:spPr>
            <a:xfrm>
              <a:off x="3857898" y="2273055"/>
              <a:ext cx="2059578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b="1" dirty="0"/>
                <a:t>OTC &amp; CTR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66B271-A8E3-2605-DEA0-CBF20FF5B24C}"/>
                </a:ext>
              </a:extLst>
            </p:cNvPr>
            <p:cNvSpPr txBox="1"/>
            <p:nvPr/>
          </p:nvSpPr>
          <p:spPr>
            <a:xfrm>
              <a:off x="583418" y="2630735"/>
              <a:ext cx="461665" cy="149277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AUC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BF5E9D-BA76-5326-E853-5E012F13F5AE}"/>
                </a:ext>
              </a:extLst>
            </p:cNvPr>
            <p:cNvSpPr txBox="1"/>
            <p:nvPr/>
          </p:nvSpPr>
          <p:spPr>
            <a:xfrm>
              <a:off x="579091" y="4590479"/>
              <a:ext cx="461665" cy="149277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AP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896EF21-D8CA-8C07-3FFE-77C57BD1D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920" y="3004458"/>
            <a:ext cx="2102970" cy="24775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BDBA82-07AB-42AB-987E-EBB64F311797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K Zhou, Y </a:t>
            </a:r>
            <a:r>
              <a:rPr lang="en-US" sz="1400" dirty="0" err="1"/>
              <a:t>Vorobeychik</a:t>
            </a:r>
            <a:r>
              <a:rPr lang="en-US" sz="1400" dirty="0"/>
              <a:t>, E Moro,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to hide one’s relationships from link prediction algorithms</a:t>
            </a:r>
            <a:r>
              <a:rPr lang="en-US" sz="1400" dirty="0"/>
              <a:t>. </a:t>
            </a:r>
            <a:r>
              <a:rPr lang="en-US" sz="1400" b="1" dirty="0"/>
              <a:t>Scientific Reports</a:t>
            </a:r>
            <a:r>
              <a:rPr lang="en-US" sz="14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45390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303699"/>
            <a:ext cx="10972800" cy="514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Is it easier to hide your connections in </a:t>
            </a:r>
            <a:r>
              <a:rPr lang="pl-PL" sz="2800" b="1" dirty="0">
                <a:solidFill>
                  <a:srgbClr val="7030A0"/>
                </a:solidFill>
              </a:rPr>
              <a:t>small</a:t>
            </a:r>
            <a:r>
              <a:rPr lang="pl-PL" sz="2800" dirty="0"/>
              <a:t> or </a:t>
            </a:r>
            <a:r>
              <a:rPr lang="pl-PL" sz="2800" b="1" dirty="0">
                <a:solidFill>
                  <a:srgbClr val="7030A0"/>
                </a:solidFill>
              </a:rPr>
              <a:t>large</a:t>
            </a:r>
            <a:r>
              <a:rPr lang="pl-PL" sz="2800" dirty="0"/>
              <a:t> networks?</a:t>
            </a:r>
          </a:p>
          <a:p>
            <a:pPr marL="0" indent="0">
              <a:buNone/>
            </a:pPr>
            <a:r>
              <a:rPr lang="pl-PL" sz="2800" dirty="0"/>
              <a:t>Is it easier to hide your connections in </a:t>
            </a:r>
            <a:r>
              <a:rPr lang="pl-PL" sz="2800" b="1" dirty="0">
                <a:solidFill>
                  <a:srgbClr val="7030A0"/>
                </a:solidFill>
              </a:rPr>
              <a:t>sparse</a:t>
            </a:r>
            <a:r>
              <a:rPr lang="pl-PL" sz="2800" dirty="0"/>
              <a:t> or </a:t>
            </a:r>
            <a:r>
              <a:rPr lang="pl-PL" sz="2800" b="1" dirty="0">
                <a:solidFill>
                  <a:srgbClr val="7030A0"/>
                </a:solidFill>
              </a:rPr>
              <a:t>dense</a:t>
            </a:r>
            <a:r>
              <a:rPr lang="pl-PL" sz="2800" dirty="0"/>
              <a:t> networks?</a:t>
            </a:r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/>
              <a:t>We perform simulations on randomly-generated networks of </a:t>
            </a:r>
            <a:r>
              <a:rPr lang="pl-PL" sz="2800" b="1" dirty="0">
                <a:solidFill>
                  <a:srgbClr val="7030A0"/>
                </a:solidFill>
              </a:rPr>
              <a:t>varying size and density </a:t>
            </a:r>
            <a:r>
              <a:rPr lang="pl-PL" sz="2800" dirty="0"/>
              <a:t>and compare </a:t>
            </a:r>
            <a:r>
              <a:rPr lang="pl-PL" sz="2800" b="1" dirty="0">
                <a:solidFill>
                  <a:srgbClr val="7030A0"/>
                </a:solidFill>
              </a:rPr>
              <a:t>relative value of AUC and AP</a:t>
            </a:r>
            <a:r>
              <a:rPr lang="pl-PL" sz="2800" dirty="0"/>
              <a:t> after hiding.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7510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The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e</a:t>
            </a:r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ffects of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</a:t>
            </a:r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ize and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d</a:t>
            </a:r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ensity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33645" y="2827758"/>
            <a:ext cx="4171398" cy="2094249"/>
            <a:chOff x="888582" y="2771984"/>
            <a:chExt cx="4171398" cy="2094249"/>
          </a:xfrm>
        </p:grpSpPr>
        <p:sp>
          <p:nvSpPr>
            <p:cNvPr id="6" name="Oval 5"/>
            <p:cNvSpPr/>
            <p:nvPr/>
          </p:nvSpPr>
          <p:spPr>
            <a:xfrm>
              <a:off x="888582" y="3407898"/>
              <a:ext cx="917246" cy="913089"/>
            </a:xfrm>
            <a:prstGeom prst="ellipse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956198" y="2771984"/>
              <a:ext cx="2103782" cy="2094249"/>
            </a:xfrm>
            <a:prstGeom prst="ellipse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-Right Arrow 19"/>
            <p:cNvSpPr/>
            <p:nvPr/>
          </p:nvSpPr>
          <p:spPr>
            <a:xfrm>
              <a:off x="1916345" y="3562537"/>
              <a:ext cx="929336" cy="624689"/>
            </a:xfrm>
            <a:prstGeom prst="left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/>
                <a:t>?</a:t>
              </a:r>
              <a:endParaRPr lang="en-US" sz="24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31273" y="3096253"/>
            <a:ext cx="4424896" cy="1668804"/>
            <a:chOff x="6888973" y="3040480"/>
            <a:chExt cx="4424896" cy="1668804"/>
          </a:xfrm>
        </p:grpSpPr>
        <p:sp>
          <p:nvSpPr>
            <p:cNvPr id="18" name="Oval 17"/>
            <p:cNvSpPr/>
            <p:nvPr/>
          </p:nvSpPr>
          <p:spPr>
            <a:xfrm>
              <a:off x="6888973" y="3040481"/>
              <a:ext cx="1676400" cy="1668803"/>
            </a:xfrm>
            <a:prstGeom prst="ellipse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637469" y="3040480"/>
              <a:ext cx="1676400" cy="1668803"/>
            </a:xfrm>
            <a:prstGeom prst="ellipse">
              <a:avLst/>
            </a:prstGeom>
            <a:pattFill prst="smGrid">
              <a:fgClr>
                <a:schemeClr val="tx1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-Right Arrow 20"/>
            <p:cNvSpPr/>
            <p:nvPr/>
          </p:nvSpPr>
          <p:spPr>
            <a:xfrm>
              <a:off x="8636753" y="3506763"/>
              <a:ext cx="929336" cy="624689"/>
            </a:xfrm>
            <a:prstGeom prst="left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/>
                <a:t>?</a:t>
              </a:r>
              <a:endParaRPr lang="en-US" sz="2400" b="1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3377291-CBCF-110F-EF41-CF25652F4620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K Zhou, Y </a:t>
            </a:r>
            <a:r>
              <a:rPr lang="en-US" sz="1400" dirty="0" err="1"/>
              <a:t>Vorobeychik</a:t>
            </a:r>
            <a:r>
              <a:rPr lang="en-US" sz="1400" dirty="0"/>
              <a:t>, E Moro,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to hide one’s relationships from link prediction algorithms</a:t>
            </a:r>
            <a:r>
              <a:rPr lang="en-US" sz="1400" dirty="0"/>
              <a:t>. </a:t>
            </a:r>
            <a:r>
              <a:rPr lang="en-US" sz="1400" b="1" dirty="0"/>
              <a:t>Scientific Reports</a:t>
            </a:r>
            <a:r>
              <a:rPr lang="en-US" sz="14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24611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3188"/>
          <a:stretch/>
        </p:blipFill>
        <p:spPr>
          <a:xfrm>
            <a:off x="1248590" y="795608"/>
            <a:ext cx="10918374" cy="434244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7510"/>
            <a:ext cx="12192000" cy="778098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The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e</a:t>
            </a:r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ffects of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</a:t>
            </a:r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ize and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d</a:t>
            </a:r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ensity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9082" y="2746853"/>
            <a:ext cx="4599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It is ea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7410" y="1211185"/>
            <a:ext cx="2073574" cy="1434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52484" y="1235048"/>
            <a:ext cx="2073574" cy="141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7687" y="1223285"/>
            <a:ext cx="2073574" cy="1422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902761" y="1204607"/>
            <a:ext cx="2073574" cy="144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97410" y="3229347"/>
            <a:ext cx="2073574" cy="144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22548" y="3291359"/>
            <a:ext cx="2073574" cy="144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47687" y="3291359"/>
            <a:ext cx="2073574" cy="144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902761" y="3291359"/>
            <a:ext cx="2073574" cy="144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F7A9D4-0A8C-FA6E-ECDB-A93C38898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6" t="77356" r="11336"/>
          <a:stretch/>
        </p:blipFill>
        <p:spPr>
          <a:xfrm>
            <a:off x="2734491" y="5272831"/>
            <a:ext cx="6723018" cy="10219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1E11D14-9B20-7D6E-9BEC-B0A94BC0BF43}"/>
              </a:ext>
            </a:extLst>
          </p:cNvPr>
          <p:cNvGrpSpPr/>
          <p:nvPr/>
        </p:nvGrpSpPr>
        <p:grpSpPr>
          <a:xfrm>
            <a:off x="106331" y="1659451"/>
            <a:ext cx="1095452" cy="549971"/>
            <a:chOff x="888582" y="2771984"/>
            <a:chExt cx="4171398" cy="209424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408613-F76C-368B-840F-97E731B3AB8D}"/>
                </a:ext>
              </a:extLst>
            </p:cNvPr>
            <p:cNvSpPr/>
            <p:nvPr/>
          </p:nvSpPr>
          <p:spPr>
            <a:xfrm>
              <a:off x="888582" y="3407898"/>
              <a:ext cx="917246" cy="913089"/>
            </a:xfrm>
            <a:prstGeom prst="ellipse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A8D41EC-0FD1-6AE2-9A40-A48DB5C74CC6}"/>
                </a:ext>
              </a:extLst>
            </p:cNvPr>
            <p:cNvSpPr/>
            <p:nvPr/>
          </p:nvSpPr>
          <p:spPr>
            <a:xfrm>
              <a:off x="2956198" y="2771984"/>
              <a:ext cx="2103782" cy="2094249"/>
            </a:xfrm>
            <a:prstGeom prst="ellipse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-Right Arrow 19">
              <a:extLst>
                <a:ext uri="{FF2B5EF4-FFF2-40B4-BE49-F238E27FC236}">
                  <a16:creationId xmlns:a16="http://schemas.microsoft.com/office/drawing/2014/main" id="{DA135EB8-0E1C-A0C8-B7F2-776B72F35210}"/>
                </a:ext>
              </a:extLst>
            </p:cNvPr>
            <p:cNvSpPr/>
            <p:nvPr/>
          </p:nvSpPr>
          <p:spPr>
            <a:xfrm>
              <a:off x="1916345" y="3562537"/>
              <a:ext cx="929336" cy="624689"/>
            </a:xfrm>
            <a:prstGeom prst="left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0B00F9-AEE5-A374-CFC0-F0178302D91A}"/>
              </a:ext>
            </a:extLst>
          </p:cNvPr>
          <p:cNvGrpSpPr/>
          <p:nvPr/>
        </p:nvGrpSpPr>
        <p:grpSpPr>
          <a:xfrm>
            <a:off x="39760" y="3800485"/>
            <a:ext cx="1162023" cy="438245"/>
            <a:chOff x="6888973" y="3040480"/>
            <a:chExt cx="4424896" cy="166880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C9F8567-6859-7543-2E84-91B158A53F18}"/>
                </a:ext>
              </a:extLst>
            </p:cNvPr>
            <p:cNvSpPr/>
            <p:nvPr/>
          </p:nvSpPr>
          <p:spPr>
            <a:xfrm>
              <a:off x="6888973" y="3040481"/>
              <a:ext cx="1676400" cy="1668803"/>
            </a:xfrm>
            <a:prstGeom prst="ellipse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1FD7253-4F74-FDC3-6402-80513CD00CFA}"/>
                </a:ext>
              </a:extLst>
            </p:cNvPr>
            <p:cNvSpPr/>
            <p:nvPr/>
          </p:nvSpPr>
          <p:spPr>
            <a:xfrm>
              <a:off x="9637469" y="3040480"/>
              <a:ext cx="1676400" cy="1668803"/>
            </a:xfrm>
            <a:prstGeom prst="ellipse">
              <a:avLst/>
            </a:prstGeom>
            <a:pattFill prst="smGrid">
              <a:fgClr>
                <a:schemeClr val="tx1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Left-Right Arrow 20">
              <a:extLst>
                <a:ext uri="{FF2B5EF4-FFF2-40B4-BE49-F238E27FC236}">
                  <a16:creationId xmlns:a16="http://schemas.microsoft.com/office/drawing/2014/main" id="{4C0FF948-57C6-7E4B-F518-FC3CE9198809}"/>
                </a:ext>
              </a:extLst>
            </p:cNvPr>
            <p:cNvSpPr/>
            <p:nvPr/>
          </p:nvSpPr>
          <p:spPr>
            <a:xfrm>
              <a:off x="8636753" y="3506763"/>
              <a:ext cx="929336" cy="624689"/>
            </a:xfrm>
            <a:prstGeom prst="left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3377291-CBCF-110F-EF41-CF25652F4620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K Zhou, Y </a:t>
            </a:r>
            <a:r>
              <a:rPr lang="en-US" sz="1400" dirty="0" err="1"/>
              <a:t>Vorobeychik</a:t>
            </a:r>
            <a:r>
              <a:rPr lang="en-US" sz="1400" dirty="0"/>
              <a:t>, E Moro,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to hide one’s relationships from link prediction algorithms</a:t>
            </a:r>
            <a:r>
              <a:rPr lang="en-US" sz="1400" dirty="0"/>
              <a:t>. </a:t>
            </a:r>
            <a:r>
              <a:rPr lang="en-US" sz="1400" b="1" dirty="0"/>
              <a:t>Scientific Reports</a:t>
            </a:r>
            <a:r>
              <a:rPr lang="en-US" sz="14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22961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53787" y="3000971"/>
            <a:ext cx="3477230" cy="2585532"/>
            <a:chOff x="2189833" y="2169253"/>
            <a:chExt cx="4564907" cy="3394286"/>
          </a:xfrm>
        </p:grpSpPr>
        <p:sp>
          <p:nvSpPr>
            <p:cNvPr id="5" name="Oval 4"/>
            <p:cNvSpPr/>
            <p:nvPr/>
          </p:nvSpPr>
          <p:spPr>
            <a:xfrm>
              <a:off x="2934483" y="277250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655333" y="277250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785383" y="216925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785383" y="340875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703690" y="433453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424540" y="433453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554590" y="373128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094340" y="523333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033890" y="523333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189833" y="523333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69676" y="5233339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787236" y="4195523"/>
              <a:ext cx="330200" cy="330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>
              <a:stCxn id="15" idx="2"/>
              <a:endCxn id="14" idx="6"/>
            </p:cNvCxnSpPr>
            <p:nvPr/>
          </p:nvCxnSpPr>
          <p:spPr>
            <a:xfrm flipH="1">
              <a:off x="2520033" y="5398439"/>
              <a:ext cx="8496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7"/>
              <a:endCxn id="16" idx="3"/>
            </p:cNvCxnSpPr>
            <p:nvPr/>
          </p:nvCxnSpPr>
          <p:spPr>
            <a:xfrm flipV="1">
              <a:off x="2471676" y="4477366"/>
              <a:ext cx="363917" cy="8043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5" idx="1"/>
              <a:endCxn id="16" idx="5"/>
            </p:cNvCxnSpPr>
            <p:nvPr/>
          </p:nvCxnSpPr>
          <p:spPr>
            <a:xfrm flipH="1" flipV="1">
              <a:off x="3069079" y="4477366"/>
              <a:ext cx="348954" cy="8043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  <a:endCxn id="5" idx="6"/>
            </p:cNvCxnSpPr>
            <p:nvPr/>
          </p:nvCxnSpPr>
          <p:spPr>
            <a:xfrm flipH="1">
              <a:off x="3264683" y="2937603"/>
              <a:ext cx="13906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5" idx="7"/>
              <a:endCxn id="7" idx="3"/>
            </p:cNvCxnSpPr>
            <p:nvPr/>
          </p:nvCxnSpPr>
          <p:spPr>
            <a:xfrm flipV="1">
              <a:off x="3216326" y="2451096"/>
              <a:ext cx="617414" cy="3697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6" idx="1"/>
              <a:endCxn id="7" idx="5"/>
            </p:cNvCxnSpPr>
            <p:nvPr/>
          </p:nvCxnSpPr>
          <p:spPr>
            <a:xfrm flipH="1" flipV="1">
              <a:off x="4067226" y="2451096"/>
              <a:ext cx="636464" cy="3697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8" idx="1"/>
              <a:endCxn id="5" idx="5"/>
            </p:cNvCxnSpPr>
            <p:nvPr/>
          </p:nvCxnSpPr>
          <p:spPr>
            <a:xfrm flipH="1" flipV="1">
              <a:off x="3216326" y="3054346"/>
              <a:ext cx="617414" cy="4027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6" idx="0"/>
              <a:endCxn id="5" idx="4"/>
            </p:cNvCxnSpPr>
            <p:nvPr/>
          </p:nvCxnSpPr>
          <p:spPr>
            <a:xfrm flipV="1">
              <a:off x="2952336" y="3102703"/>
              <a:ext cx="147247" cy="10928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9" idx="7"/>
              <a:endCxn id="11" idx="3"/>
            </p:cNvCxnSpPr>
            <p:nvPr/>
          </p:nvCxnSpPr>
          <p:spPr>
            <a:xfrm flipV="1">
              <a:off x="4985533" y="4013126"/>
              <a:ext cx="617414" cy="3697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2" idx="0"/>
              <a:endCxn id="11" idx="4"/>
            </p:cNvCxnSpPr>
            <p:nvPr/>
          </p:nvCxnSpPr>
          <p:spPr>
            <a:xfrm flipH="1" flipV="1">
              <a:off x="5719690" y="4061483"/>
              <a:ext cx="539750" cy="11718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0" idx="1"/>
              <a:endCxn id="11" idx="5"/>
            </p:cNvCxnSpPr>
            <p:nvPr/>
          </p:nvCxnSpPr>
          <p:spPr>
            <a:xfrm flipH="1" flipV="1">
              <a:off x="5836433" y="4013126"/>
              <a:ext cx="636464" cy="3697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2" idx="7"/>
              <a:endCxn id="10" idx="4"/>
            </p:cNvCxnSpPr>
            <p:nvPr/>
          </p:nvCxnSpPr>
          <p:spPr>
            <a:xfrm flipV="1">
              <a:off x="6376183" y="4664733"/>
              <a:ext cx="213457" cy="616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3" idx="1"/>
              <a:endCxn id="9" idx="4"/>
            </p:cNvCxnSpPr>
            <p:nvPr/>
          </p:nvCxnSpPr>
          <p:spPr>
            <a:xfrm flipH="1" flipV="1">
              <a:off x="4868790" y="4664733"/>
              <a:ext cx="213457" cy="6169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3" idx="0"/>
              <a:endCxn id="11" idx="4"/>
            </p:cNvCxnSpPr>
            <p:nvPr/>
          </p:nvCxnSpPr>
          <p:spPr>
            <a:xfrm flipV="1">
              <a:off x="5198990" y="4061483"/>
              <a:ext cx="520700" cy="11718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0" idx="2"/>
              <a:endCxn id="9" idx="6"/>
            </p:cNvCxnSpPr>
            <p:nvPr/>
          </p:nvCxnSpPr>
          <p:spPr>
            <a:xfrm flipH="1">
              <a:off x="5033890" y="4499633"/>
              <a:ext cx="13906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3" idx="7"/>
              <a:endCxn id="10" idx="3"/>
            </p:cNvCxnSpPr>
            <p:nvPr/>
          </p:nvCxnSpPr>
          <p:spPr>
            <a:xfrm flipV="1">
              <a:off x="5315733" y="4616376"/>
              <a:ext cx="1157164" cy="6653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9" idx="3"/>
              <a:endCxn id="15" idx="7"/>
            </p:cNvCxnSpPr>
            <p:nvPr/>
          </p:nvCxnSpPr>
          <p:spPr>
            <a:xfrm flipH="1">
              <a:off x="3651519" y="4616375"/>
              <a:ext cx="1100528" cy="6653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8" idx="0"/>
              <a:endCxn id="7" idx="4"/>
            </p:cNvCxnSpPr>
            <p:nvPr/>
          </p:nvCxnSpPr>
          <p:spPr>
            <a:xfrm flipV="1">
              <a:off x="3950483" y="2499453"/>
              <a:ext cx="0" cy="9093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1" idx="1"/>
              <a:endCxn id="6" idx="5"/>
            </p:cNvCxnSpPr>
            <p:nvPr/>
          </p:nvCxnSpPr>
          <p:spPr>
            <a:xfrm flipH="1" flipV="1">
              <a:off x="4937176" y="3054346"/>
              <a:ext cx="665771" cy="7252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9" idx="1"/>
              <a:endCxn id="8" idx="5"/>
            </p:cNvCxnSpPr>
            <p:nvPr/>
          </p:nvCxnSpPr>
          <p:spPr>
            <a:xfrm flipH="1" flipV="1">
              <a:off x="4067225" y="3690602"/>
              <a:ext cx="684822" cy="6922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6" idx="7"/>
              <a:endCxn id="8" idx="3"/>
            </p:cNvCxnSpPr>
            <p:nvPr/>
          </p:nvCxnSpPr>
          <p:spPr>
            <a:xfrm flipV="1">
              <a:off x="3069079" y="3690602"/>
              <a:ext cx="764661" cy="5532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/>
          <p:cNvCxnSpPr>
            <a:stCxn id="9" idx="2"/>
            <a:endCxn id="16" idx="6"/>
          </p:cNvCxnSpPr>
          <p:nvPr/>
        </p:nvCxnSpPr>
        <p:spPr>
          <a:xfrm flipH="1" flipV="1">
            <a:off x="1660371" y="4670205"/>
            <a:ext cx="1208299" cy="105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5" idx="0"/>
            <a:endCxn id="8" idx="4"/>
          </p:cNvCxnSpPr>
          <p:nvPr/>
        </p:nvCxnSpPr>
        <p:spPr>
          <a:xfrm flipV="1">
            <a:off x="1978272" y="4196664"/>
            <a:ext cx="316656" cy="11383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583832" y="2040775"/>
            <a:ext cx="3373663" cy="4344066"/>
            <a:chOff x="4448556" y="1010965"/>
            <a:chExt cx="3373663" cy="4344066"/>
          </a:xfrm>
        </p:grpSpPr>
        <p:pic>
          <p:nvPicPr>
            <p:cNvPr id="1026" name="Picture 2" descr="https://s-media-cache-ak0.pinimg.com/originals/ea/39/ee/ea39eefe0776d2cba81f680664026a3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556" y="1010965"/>
              <a:ext cx="3373663" cy="388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ounded Rectangle 41"/>
            <p:cNvSpPr/>
            <p:nvPr/>
          </p:nvSpPr>
          <p:spPr>
            <a:xfrm>
              <a:off x="5550835" y="4893366"/>
              <a:ext cx="1827744" cy="46166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eeker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50648" y="3000970"/>
            <a:ext cx="1827744" cy="3369905"/>
            <a:chOff x="1584485" y="2636911"/>
            <a:chExt cx="1827744" cy="3369905"/>
          </a:xfrm>
        </p:grpSpPr>
        <p:sp>
          <p:nvSpPr>
            <p:cNvPr id="43" name="Oval 42"/>
            <p:cNvSpPr/>
            <p:nvPr/>
          </p:nvSpPr>
          <p:spPr>
            <a:xfrm>
              <a:off x="2403003" y="2636911"/>
              <a:ext cx="251523" cy="251523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584485" y="5545151"/>
              <a:ext cx="1827744" cy="461665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  <a:r>
                <a:rPr kumimoji="0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vader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Cloud Callout 45"/>
          <p:cNvSpPr/>
          <p:nvPr/>
        </p:nvSpPr>
        <p:spPr>
          <a:xfrm>
            <a:off x="8442991" y="1088182"/>
            <a:ext cx="2810245" cy="851507"/>
          </a:xfrm>
          <a:prstGeom prst="cloudCallout">
            <a:avLst>
              <a:gd name="adj1" fmla="val -86551"/>
              <a:gd name="adj2" fmla="val 856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important is the evader?</a:t>
            </a:r>
          </a:p>
        </p:txBody>
      </p:sp>
      <p:sp>
        <p:nvSpPr>
          <p:cNvPr id="48" name="Cloud Callout 47"/>
          <p:cNvSpPr/>
          <p:nvPr/>
        </p:nvSpPr>
        <p:spPr>
          <a:xfrm>
            <a:off x="8382721" y="3753914"/>
            <a:ext cx="2893026" cy="1161455"/>
          </a:xfrm>
          <a:prstGeom prst="cloudCallout">
            <a:avLst>
              <a:gd name="adj1" fmla="val -84235"/>
              <a:gd name="adj2" fmla="val -12321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the evader’s  political orientation?</a:t>
            </a:r>
          </a:p>
        </p:txBody>
      </p:sp>
      <p:sp>
        <p:nvSpPr>
          <p:cNvPr id="49" name="Cloud Callout 48"/>
          <p:cNvSpPr/>
          <p:nvPr/>
        </p:nvSpPr>
        <p:spPr>
          <a:xfrm>
            <a:off x="8382721" y="2165915"/>
            <a:ext cx="3373663" cy="1294569"/>
          </a:xfrm>
          <a:prstGeom prst="cloudCallout">
            <a:avLst>
              <a:gd name="adj1" fmla="val -79136"/>
              <a:gd name="adj2" fmla="val -1945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 the evader have any undisclosed relationships?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The general idea of this line of research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4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408014"/>
            <a:ext cx="10972800" cy="5237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Is the hiding effectiveness actually affected by the </a:t>
            </a:r>
            <a:r>
              <a:rPr lang="pl-PL" sz="2400" b="1" dirty="0">
                <a:solidFill>
                  <a:srgbClr val="7030A0"/>
                </a:solidFill>
              </a:rPr>
              <a:t>strategic choice</a:t>
            </a:r>
            <a:r>
              <a:rPr lang="pl-PL" sz="2400" dirty="0"/>
              <a:t> of edges to add/remove, or rather is it just a result of performing </a:t>
            </a:r>
            <a:r>
              <a:rPr lang="pl-PL" sz="2400" b="1" dirty="0">
                <a:solidFill>
                  <a:srgbClr val="7030A0"/>
                </a:solidFill>
              </a:rPr>
              <a:t>any changes</a:t>
            </a:r>
            <a:r>
              <a:rPr lang="pl-PL" sz="2400" dirty="0"/>
              <a:t> in the network?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/>
              <a:t>We perform simulations comparing the effects of </a:t>
            </a:r>
            <a:r>
              <a:rPr lang="pl-PL" sz="2400" b="1" dirty="0">
                <a:solidFill>
                  <a:srgbClr val="7030A0"/>
                </a:solidFill>
              </a:rPr>
              <a:t>our heuristics</a:t>
            </a:r>
            <a:r>
              <a:rPr lang="pl-PL" sz="2400" dirty="0"/>
              <a:t> with the effects of </a:t>
            </a:r>
            <a:r>
              <a:rPr lang="pl-PL" sz="2400" b="1" dirty="0">
                <a:solidFill>
                  <a:srgbClr val="7030A0"/>
                </a:solidFill>
              </a:rPr>
              <a:t>random changes </a:t>
            </a:r>
            <a:r>
              <a:rPr lang="pl-PL" sz="2400" dirty="0"/>
              <a:t>(given the same sets of edges allowed to be added/removed).</a:t>
            </a:r>
            <a:endParaRPr lang="en-US" sz="2400" dirty="0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Random vs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</a:t>
            </a:r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trategic </a:t>
            </a:r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c</a:t>
            </a:r>
            <a:r>
              <a:rPr lang="pl-PL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hanges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11013" y="2571193"/>
            <a:ext cx="9569975" cy="2572382"/>
            <a:chOff x="794846" y="2571193"/>
            <a:chExt cx="9569975" cy="2572382"/>
          </a:xfrm>
        </p:grpSpPr>
        <p:sp>
          <p:nvSpPr>
            <p:cNvPr id="6" name="Left-Right Arrow 5"/>
            <p:cNvSpPr/>
            <p:nvPr/>
          </p:nvSpPr>
          <p:spPr>
            <a:xfrm>
              <a:off x="5109210" y="3496932"/>
              <a:ext cx="929336" cy="624689"/>
            </a:xfrm>
            <a:prstGeom prst="left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/>
                <a:t>?</a:t>
              </a:r>
              <a:endParaRPr lang="en-US" sz="2400" b="1" dirty="0"/>
            </a:p>
          </p:txBody>
        </p:sp>
        <p:pic>
          <p:nvPicPr>
            <p:cNvPr id="1026" name="Picture 2" descr="https://cdainstitute.ca/wp-content/uploads/2017/03/Canadian-National-Strategy-and-the-Role-of-Executive-Educat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46" y="2573266"/>
              <a:ext cx="4058383" cy="257030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www.thecuriousape.com/wp-content/uploads/2015/08/Chimp-tools-use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3" r="4914"/>
            <a:stretch/>
          </p:blipFill>
          <p:spPr bwMode="auto">
            <a:xfrm>
              <a:off x="6294527" y="2571193"/>
              <a:ext cx="4070294" cy="257030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377291-CBCF-110F-EF41-CF25652F4620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K Zhou, Y </a:t>
            </a:r>
            <a:r>
              <a:rPr lang="en-US" sz="1400" dirty="0" err="1"/>
              <a:t>Vorobeychik</a:t>
            </a:r>
            <a:r>
              <a:rPr lang="en-US" sz="1400" dirty="0"/>
              <a:t>, E Moro,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to hide one’s relationships from link prediction algorithms</a:t>
            </a:r>
            <a:r>
              <a:rPr lang="en-US" sz="1400" dirty="0"/>
              <a:t>. </a:t>
            </a:r>
            <a:r>
              <a:rPr lang="en-US" sz="1400" b="1" dirty="0"/>
              <a:t>Scientific Reports</a:t>
            </a:r>
            <a:r>
              <a:rPr lang="en-US" sz="14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31470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8" y="5809148"/>
            <a:ext cx="4191348" cy="4177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Random vs strategic hiding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2" y="2118855"/>
            <a:ext cx="2934335" cy="2934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97" y="2118855"/>
            <a:ext cx="2934335" cy="2934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39" y="2118855"/>
            <a:ext cx="2934335" cy="2934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74" y="2118855"/>
            <a:ext cx="2934336" cy="2934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8554" y="1176638"/>
            <a:ext cx="3115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Relative change in AUC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1239" y="1176638"/>
            <a:ext cx="2920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Relative change in 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956" y="1657190"/>
            <a:ext cx="189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Adding edges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4234" y="1657189"/>
            <a:ext cx="2266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Removing edges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80433" y="1657187"/>
            <a:ext cx="189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Adding edges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30711" y="1657187"/>
            <a:ext cx="2266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Removing 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3957" y="4939067"/>
            <a:ext cx="271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Similarity index</a:t>
            </a:r>
            <a:br>
              <a:rPr lang="en-US" dirty="0"/>
            </a:br>
            <a:r>
              <a:rPr lang="en-US" dirty="0"/>
              <a:t>used by the seeker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8291" y="4939066"/>
            <a:ext cx="199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Similarity index</a:t>
            </a:r>
            <a:br>
              <a:rPr lang="en-US" dirty="0"/>
            </a:br>
            <a:r>
              <a:rPr lang="en-US" dirty="0"/>
              <a:t>used by the seeker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80433" y="4939065"/>
            <a:ext cx="199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Similarity index</a:t>
            </a:r>
            <a:br>
              <a:rPr lang="en-US" dirty="0"/>
            </a:br>
            <a:r>
              <a:rPr lang="en-US" dirty="0"/>
              <a:t>used by the seeker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14768" y="4939065"/>
            <a:ext cx="199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Similarity index</a:t>
            </a:r>
            <a:br>
              <a:rPr lang="en-US" dirty="0"/>
            </a:br>
            <a:r>
              <a:rPr lang="en-US" dirty="0"/>
              <a:t>used by the seeker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353550" y="2189392"/>
            <a:ext cx="2606040" cy="731789"/>
            <a:chOff x="9353550" y="2198101"/>
            <a:chExt cx="2606040" cy="73178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9353550" y="2929890"/>
              <a:ext cx="260604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9353550" y="2198101"/>
              <a:ext cx="2606040" cy="73178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More exposed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19214" y="2189392"/>
            <a:ext cx="2606040" cy="731789"/>
            <a:chOff x="9353550" y="2198101"/>
            <a:chExt cx="2606040" cy="731789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9353550" y="2929890"/>
              <a:ext cx="260604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9353550" y="2198101"/>
              <a:ext cx="2606040" cy="73178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More exposed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37072" y="2189392"/>
            <a:ext cx="2606040" cy="144744"/>
            <a:chOff x="9353550" y="2198101"/>
            <a:chExt cx="2606040" cy="73178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9353550" y="2929890"/>
              <a:ext cx="260604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9353550" y="2198101"/>
              <a:ext cx="2606040" cy="73178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More exposed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02736" y="2189392"/>
            <a:ext cx="2606040" cy="144744"/>
            <a:chOff x="9353550" y="2198101"/>
            <a:chExt cx="2606040" cy="731789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9353550" y="2929890"/>
              <a:ext cx="260604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9353550" y="2198101"/>
              <a:ext cx="2606040" cy="73178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More exposed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7838598-AFBF-6012-9A8B-2AC4218D9441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K Zhou, Y </a:t>
            </a:r>
            <a:r>
              <a:rPr lang="en-US" sz="1400" dirty="0" err="1"/>
              <a:t>Vorobeychik</a:t>
            </a:r>
            <a:r>
              <a:rPr lang="en-US" sz="1400" dirty="0"/>
              <a:t>, E Moro, T Michalak,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How to hide one’s relationships from link prediction algorithms</a:t>
            </a:r>
            <a:r>
              <a:rPr lang="en-US" sz="1400" dirty="0"/>
              <a:t>. </a:t>
            </a:r>
            <a:r>
              <a:rPr lang="en-US" sz="1400" b="1" dirty="0"/>
              <a:t>Scientific Reports</a:t>
            </a:r>
            <a:r>
              <a:rPr lang="en-US" sz="14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390037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17D798-8627-F844-3E45-E611884C0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95" y="3795110"/>
            <a:ext cx="1033428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Hiding from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source detection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6402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599" y="1136470"/>
                <a:ext cx="5807056" cy="538625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600"/>
                  </a:spcBef>
                </a:pPr>
                <a:r>
                  <a:rPr lang="en-US" sz="2400" dirty="0"/>
                  <a:t>We consider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a process spreading in a social network</a:t>
                </a:r>
                <a:r>
                  <a:rPr lang="en-US" sz="2400" dirty="0"/>
                  <a:t>, e.g., an infectious disease or a piece of information.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The process begins with only one node,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the source</a:t>
                </a:r>
                <a:r>
                  <a:rPr lang="en-US" sz="2400" dirty="0"/>
                  <a:t>,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/>
                  <a:t>being active.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The process then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spreads</a:t>
                </a:r>
                <a:r>
                  <a:rPr lang="en-US" sz="2400" dirty="0"/>
                  <a:t> in the network over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rounds</a:t>
                </a:r>
                <a:r>
                  <a:rPr lang="en-US" sz="2400" dirty="0"/>
                  <a:t> according to some rules.</a:t>
                </a:r>
              </a:p>
              <a:p>
                <a:pPr>
                  <a:spcBef>
                    <a:spcPts val="1600"/>
                  </a:spcBef>
                </a:pPr>
                <a:r>
                  <a:rPr lang="en-US" sz="2400" dirty="0"/>
                  <a:t>In this presentation we will focus on results for the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Susceptible-Infected</a:t>
                </a:r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model</a:t>
                </a:r>
                <a:r>
                  <a:rPr lang="en-US" sz="2400" dirty="0"/>
                  <a:t>, where during each round every active nodes activates susceptible neighbors with a given probability.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599" y="1136470"/>
                <a:ext cx="5807056" cy="5386250"/>
              </a:xfrm>
              <a:blipFill>
                <a:blip r:embed="rId2"/>
                <a:stretch>
                  <a:fillRect l="-1364" t="-905" r="-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Social diffusion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448D31-7632-ACB5-97DF-354E6132A70D}"/>
              </a:ext>
            </a:extLst>
          </p:cNvPr>
          <p:cNvCxnSpPr>
            <a:cxnSpLocks/>
            <a:stCxn id="8" idx="0"/>
            <a:endCxn id="17" idx="4"/>
          </p:cNvCxnSpPr>
          <p:nvPr/>
        </p:nvCxnSpPr>
        <p:spPr>
          <a:xfrm flipV="1">
            <a:off x="9723531" y="2907903"/>
            <a:ext cx="431976" cy="90508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6AF565E-5CC1-6BB0-E551-FC68F22B0B2D}"/>
              </a:ext>
            </a:extLst>
          </p:cNvPr>
          <p:cNvSpPr/>
          <p:nvPr/>
        </p:nvSpPr>
        <p:spPr>
          <a:xfrm rot="1640690">
            <a:off x="9524188" y="3797723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EED33E-F936-4826-94BF-95A56A50404E}"/>
              </a:ext>
            </a:extLst>
          </p:cNvPr>
          <p:cNvCxnSpPr>
            <a:endCxn id="8" idx="2"/>
          </p:cNvCxnSpPr>
          <p:nvPr/>
        </p:nvCxnSpPr>
        <p:spPr>
          <a:xfrm>
            <a:off x="8426522" y="3166566"/>
            <a:ext cx="1112929" cy="70501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772D1C-99C5-AA35-3DAA-47A61A88B273}"/>
              </a:ext>
            </a:extLst>
          </p:cNvPr>
          <p:cNvCxnSpPr>
            <a:stCxn id="8" idx="7"/>
          </p:cNvCxnSpPr>
          <p:nvPr/>
        </p:nvCxnSpPr>
        <p:spPr>
          <a:xfrm rot="1640690" flipV="1">
            <a:off x="9832674" y="3721379"/>
            <a:ext cx="510826" cy="30593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72A932-EC96-8FD9-96D3-50DFC6C39B6C}"/>
              </a:ext>
            </a:extLst>
          </p:cNvPr>
          <p:cNvCxnSpPr>
            <a:endCxn id="8" idx="4"/>
          </p:cNvCxnSpPr>
          <p:nvPr/>
        </p:nvCxnSpPr>
        <p:spPr>
          <a:xfrm rot="1640690" flipH="1" flipV="1">
            <a:off x="9470937" y="4067699"/>
            <a:ext cx="176607" cy="51045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A14AFB-F084-C8BD-7053-0AF4C81C7930}"/>
              </a:ext>
            </a:extLst>
          </p:cNvPr>
          <p:cNvCxnSpPr>
            <a:cxnSpLocks/>
            <a:stCxn id="8" idx="3"/>
            <a:endCxn id="38" idx="7"/>
          </p:cNvCxnSpPr>
          <p:nvPr/>
        </p:nvCxnSpPr>
        <p:spPr>
          <a:xfrm flipH="1">
            <a:off x="8468340" y="3975749"/>
            <a:ext cx="1062281" cy="8928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CF7EC1-0071-C2C8-6942-C41266BF4B74}"/>
              </a:ext>
            </a:extLst>
          </p:cNvPr>
          <p:cNvCxnSpPr>
            <a:stCxn id="8" idx="1"/>
          </p:cNvCxnSpPr>
          <p:nvPr/>
        </p:nvCxnSpPr>
        <p:spPr>
          <a:xfrm rot="1640690" flipH="1" flipV="1">
            <a:off x="9215968" y="3133253"/>
            <a:ext cx="566597" cy="57277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4CA77C-266F-8640-3AF8-83899869B060}"/>
              </a:ext>
            </a:extLst>
          </p:cNvPr>
          <p:cNvCxnSpPr>
            <a:endCxn id="8" idx="6"/>
          </p:cNvCxnSpPr>
          <p:nvPr/>
        </p:nvCxnSpPr>
        <p:spPr>
          <a:xfrm rot="1640690" flipH="1">
            <a:off x="9717835" y="4261322"/>
            <a:ext cx="1150576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1E42FB-143B-AFB9-E3BD-44CE70B33B4D}"/>
              </a:ext>
            </a:extLst>
          </p:cNvPr>
          <p:cNvCxnSpPr/>
          <p:nvPr/>
        </p:nvCxnSpPr>
        <p:spPr>
          <a:xfrm rot="1640690" flipV="1">
            <a:off x="9764326" y="4397690"/>
            <a:ext cx="957396" cy="550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70F30B1-97CE-3830-C35B-6242DBFBC184}"/>
              </a:ext>
            </a:extLst>
          </p:cNvPr>
          <p:cNvSpPr/>
          <p:nvPr/>
        </p:nvSpPr>
        <p:spPr>
          <a:xfrm rot="1640690">
            <a:off x="8816978" y="1995969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DFDB0F-7ADB-99B3-8373-93C5F2CB85BA}"/>
              </a:ext>
            </a:extLst>
          </p:cNvPr>
          <p:cNvSpPr/>
          <p:nvPr/>
        </p:nvSpPr>
        <p:spPr>
          <a:xfrm rot="1640690">
            <a:off x="10081654" y="2649971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649299-2351-A7DD-B772-22C677439900}"/>
              </a:ext>
            </a:extLst>
          </p:cNvPr>
          <p:cNvSpPr/>
          <p:nvPr/>
        </p:nvSpPr>
        <p:spPr>
          <a:xfrm rot="1640690">
            <a:off x="9671578" y="1876013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D50251-FFEA-0EBD-9890-2F11D02C4D14}"/>
              </a:ext>
            </a:extLst>
          </p:cNvPr>
          <p:cNvSpPr/>
          <p:nvPr/>
        </p:nvSpPr>
        <p:spPr>
          <a:xfrm rot="1640690">
            <a:off x="9200509" y="2786943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887B841-8E10-E5FE-7A26-61DFC4BF5B7C}"/>
              </a:ext>
            </a:extLst>
          </p:cNvPr>
          <p:cNvSpPr/>
          <p:nvPr/>
        </p:nvSpPr>
        <p:spPr>
          <a:xfrm rot="1640690">
            <a:off x="10788226" y="4470307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A00E7A-0991-F88A-5DEC-39AA54FCACFD}"/>
              </a:ext>
            </a:extLst>
          </p:cNvPr>
          <p:cNvSpPr/>
          <p:nvPr/>
        </p:nvSpPr>
        <p:spPr>
          <a:xfrm rot="1640690">
            <a:off x="10378150" y="3696349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DF56A4-6406-B27C-BEC7-2D002DD95797}"/>
              </a:ext>
            </a:extLst>
          </p:cNvPr>
          <p:cNvSpPr/>
          <p:nvPr/>
        </p:nvSpPr>
        <p:spPr>
          <a:xfrm rot="1640690">
            <a:off x="10203969" y="5005360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85B9E69-5C59-7C47-71C9-3E7AB1B35693}"/>
              </a:ext>
            </a:extLst>
          </p:cNvPr>
          <p:cNvSpPr/>
          <p:nvPr/>
        </p:nvSpPr>
        <p:spPr>
          <a:xfrm rot="1640690">
            <a:off x="9424631" y="4602341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809EBA-DE09-1459-7FDB-1421D77BAFCA}"/>
              </a:ext>
            </a:extLst>
          </p:cNvPr>
          <p:cNvSpPr/>
          <p:nvPr/>
        </p:nvSpPr>
        <p:spPr>
          <a:xfrm rot="1640690">
            <a:off x="7334495" y="3521469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F3FD76-CA64-B138-D683-D07BC868C20A}"/>
              </a:ext>
            </a:extLst>
          </p:cNvPr>
          <p:cNvSpPr/>
          <p:nvPr/>
        </p:nvSpPr>
        <p:spPr>
          <a:xfrm rot="1640690">
            <a:off x="8167952" y="2985804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0F8622-7D0F-DE16-6F6B-F015BA98B405}"/>
              </a:ext>
            </a:extLst>
          </p:cNvPr>
          <p:cNvCxnSpPr>
            <a:stCxn id="38" idx="2"/>
            <a:endCxn id="24" idx="6"/>
          </p:cNvCxnSpPr>
          <p:nvPr/>
        </p:nvCxnSpPr>
        <p:spPr>
          <a:xfrm rot="1640690" flipH="1">
            <a:off x="7553151" y="3882263"/>
            <a:ext cx="7029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54CB02-8603-A7A5-E592-7B4386BB0105}"/>
              </a:ext>
            </a:extLst>
          </p:cNvPr>
          <p:cNvCxnSpPr>
            <a:stCxn id="24" idx="7"/>
            <a:endCxn id="25" idx="3"/>
          </p:cNvCxnSpPr>
          <p:nvPr/>
        </p:nvCxnSpPr>
        <p:spPr>
          <a:xfrm rot="1640690" flipV="1">
            <a:off x="7737274" y="3057497"/>
            <a:ext cx="30109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83AD35-3C82-C6DD-C186-E40847318556}"/>
              </a:ext>
            </a:extLst>
          </p:cNvPr>
          <p:cNvCxnSpPr>
            <a:stCxn id="38" idx="1"/>
            <a:endCxn id="25" idx="5"/>
          </p:cNvCxnSpPr>
          <p:nvPr/>
        </p:nvCxnSpPr>
        <p:spPr>
          <a:xfrm rot="1640690" flipH="1" flipV="1">
            <a:off x="8177006" y="3281695"/>
            <a:ext cx="28871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5CA5D2-0F98-C40C-E8DD-B5834089AA6C}"/>
              </a:ext>
            </a:extLst>
          </p:cNvPr>
          <p:cNvCxnSpPr>
            <a:stCxn id="17" idx="2"/>
            <a:endCxn id="16" idx="6"/>
          </p:cNvCxnSpPr>
          <p:nvPr/>
        </p:nvCxnSpPr>
        <p:spPr>
          <a:xfrm rot="1640690" flipH="1">
            <a:off x="9010626" y="2459568"/>
            <a:ext cx="11505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2AAD41-B98D-545D-03C3-23FCF64768B3}"/>
              </a:ext>
            </a:extLst>
          </p:cNvPr>
          <p:cNvCxnSpPr>
            <a:stCxn id="16" idx="7"/>
            <a:endCxn id="18" idx="3"/>
          </p:cNvCxnSpPr>
          <p:nvPr/>
        </p:nvCxnSpPr>
        <p:spPr>
          <a:xfrm rot="1640690" flipV="1">
            <a:off x="9125463" y="1919623"/>
            <a:ext cx="510826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5CD9A7-5872-CDC2-16C5-64F35FDDE17E}"/>
              </a:ext>
            </a:extLst>
          </p:cNvPr>
          <p:cNvCxnSpPr>
            <a:stCxn id="17" idx="1"/>
            <a:endCxn id="18" idx="5"/>
          </p:cNvCxnSpPr>
          <p:nvPr/>
        </p:nvCxnSpPr>
        <p:spPr>
          <a:xfrm rot="1640690" flipH="1" flipV="1">
            <a:off x="9749921" y="2246624"/>
            <a:ext cx="526588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C8B1CE9-5ADE-2416-D63B-AD7AAC93FF91}"/>
              </a:ext>
            </a:extLst>
          </p:cNvPr>
          <p:cNvCxnSpPr>
            <a:stCxn id="19" idx="1"/>
            <a:endCxn id="16" idx="5"/>
          </p:cNvCxnSpPr>
          <p:nvPr/>
        </p:nvCxnSpPr>
        <p:spPr>
          <a:xfrm rot="1640690" flipH="1" flipV="1">
            <a:off x="8889928" y="2361435"/>
            <a:ext cx="510826" cy="3332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E558512-A65D-42CC-7D7E-084A758BAFE3}"/>
              </a:ext>
            </a:extLst>
          </p:cNvPr>
          <p:cNvCxnSpPr>
            <a:stCxn id="20" idx="1"/>
            <a:endCxn id="21" idx="5"/>
          </p:cNvCxnSpPr>
          <p:nvPr/>
        </p:nvCxnSpPr>
        <p:spPr>
          <a:xfrm rot="1640690" flipH="1" flipV="1">
            <a:off x="10456491" y="4066961"/>
            <a:ext cx="526588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EDA5FD-04DA-B88B-BDF8-D42610D3C2CA}"/>
              </a:ext>
            </a:extLst>
          </p:cNvPr>
          <p:cNvCxnSpPr>
            <a:stCxn id="22" idx="7"/>
            <a:endCxn id="20" idx="4"/>
          </p:cNvCxnSpPr>
          <p:nvPr/>
        </p:nvCxnSpPr>
        <p:spPr>
          <a:xfrm rot="1640690" flipV="1">
            <a:off x="10578100" y="4659157"/>
            <a:ext cx="176607" cy="510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382C37-F11E-884D-C179-8F35CF1DA583}"/>
              </a:ext>
            </a:extLst>
          </p:cNvPr>
          <p:cNvCxnSpPr>
            <a:stCxn id="23" idx="0"/>
            <a:endCxn id="21" idx="4"/>
          </p:cNvCxnSpPr>
          <p:nvPr/>
        </p:nvCxnSpPr>
        <p:spPr>
          <a:xfrm rot="1640690" flipV="1">
            <a:off x="9822583" y="3801166"/>
            <a:ext cx="430809" cy="9695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624827-0C23-1BDE-18CF-1DD44F90A197}"/>
              </a:ext>
            </a:extLst>
          </p:cNvPr>
          <p:cNvCxnSpPr>
            <a:stCxn id="19" idx="0"/>
            <a:endCxn id="18" idx="4"/>
          </p:cNvCxnSpPr>
          <p:nvPr/>
        </p:nvCxnSpPr>
        <p:spPr>
          <a:xfrm rot="1640690" flipV="1">
            <a:off x="9572642" y="2091911"/>
            <a:ext cx="0" cy="7523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8478CD-E61E-1C99-0529-765DC98B25B9}"/>
              </a:ext>
            </a:extLst>
          </p:cNvPr>
          <p:cNvCxnSpPr>
            <a:stCxn id="25" idx="7"/>
            <a:endCxn id="19" idx="3"/>
          </p:cNvCxnSpPr>
          <p:nvPr/>
        </p:nvCxnSpPr>
        <p:spPr>
          <a:xfrm rot="1640690" flipV="1">
            <a:off x="8504502" y="2794090"/>
            <a:ext cx="632654" cy="457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0DBCE3EE-B078-0FA8-5444-271045CD9A98}"/>
              </a:ext>
            </a:extLst>
          </p:cNvPr>
          <p:cNvSpPr/>
          <p:nvPr/>
        </p:nvSpPr>
        <p:spPr>
          <a:xfrm rot="1640690">
            <a:off x="8201578" y="3969864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F69CA0A-0149-B434-4BBA-ED12905F18A2}"/>
              </a:ext>
            </a:extLst>
          </p:cNvPr>
          <p:cNvCxnSpPr>
            <a:stCxn id="22" idx="0"/>
            <a:endCxn id="21" idx="4"/>
          </p:cNvCxnSpPr>
          <p:nvPr/>
        </p:nvCxnSpPr>
        <p:spPr>
          <a:xfrm rot="1640690" flipH="1" flipV="1">
            <a:off x="10204372" y="4002675"/>
            <a:ext cx="446570" cy="9695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0DF48A6-549B-AF31-B841-777CCBC72864}"/>
              </a:ext>
            </a:extLst>
          </p:cNvPr>
          <p:cNvCxnSpPr>
            <a:stCxn id="17" idx="3"/>
            <a:endCxn id="19" idx="7"/>
          </p:cNvCxnSpPr>
          <p:nvPr/>
        </p:nvCxnSpPr>
        <p:spPr>
          <a:xfrm flipH="1">
            <a:off x="9467271" y="2827997"/>
            <a:ext cx="620816" cy="541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3937DA-4F04-88E3-62E8-208E60C065C8}"/>
              </a:ext>
            </a:extLst>
          </p:cNvPr>
          <p:cNvCxnSpPr>
            <a:stCxn id="19" idx="4"/>
            <a:endCxn id="38" idx="0"/>
          </p:cNvCxnSpPr>
          <p:nvPr/>
        </p:nvCxnSpPr>
        <p:spPr>
          <a:xfrm flipH="1">
            <a:off x="8400921" y="3044875"/>
            <a:ext cx="873441" cy="9402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672C3885-5658-17DC-7BA6-854D14FA3793}"/>
              </a:ext>
            </a:extLst>
          </p:cNvPr>
          <p:cNvSpPr/>
          <p:nvPr/>
        </p:nvSpPr>
        <p:spPr>
          <a:xfrm rot="1640690">
            <a:off x="9524189" y="3804967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0F10016-D379-B1FE-E1C0-F82386091328}"/>
              </a:ext>
            </a:extLst>
          </p:cNvPr>
          <p:cNvCxnSpPr>
            <a:stCxn id="25" idx="6"/>
            <a:endCxn id="43" idx="2"/>
          </p:cNvCxnSpPr>
          <p:nvPr/>
        </p:nvCxnSpPr>
        <p:spPr>
          <a:xfrm>
            <a:off x="8426523" y="3173810"/>
            <a:ext cx="1112929" cy="7050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919567A-C42D-0D50-8CE0-E9E902C0FDC1}"/>
              </a:ext>
            </a:extLst>
          </p:cNvPr>
          <p:cNvCxnSpPr>
            <a:stCxn id="43" idx="7"/>
            <a:endCxn id="21" idx="3"/>
          </p:cNvCxnSpPr>
          <p:nvPr/>
        </p:nvCxnSpPr>
        <p:spPr>
          <a:xfrm rot="1640690" flipV="1">
            <a:off x="9832675" y="3728623"/>
            <a:ext cx="510826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B4CF4C9-8C69-A6C4-CA8B-8D0D63F555D5}"/>
              </a:ext>
            </a:extLst>
          </p:cNvPr>
          <p:cNvCxnSpPr>
            <a:stCxn id="23" idx="1"/>
            <a:endCxn id="43" idx="4"/>
          </p:cNvCxnSpPr>
          <p:nvPr/>
        </p:nvCxnSpPr>
        <p:spPr>
          <a:xfrm rot="1640690" flipH="1" flipV="1">
            <a:off x="9470938" y="4074943"/>
            <a:ext cx="176607" cy="510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7815370-D2E4-D8EE-1FB8-9B1F8F1DF886}"/>
              </a:ext>
            </a:extLst>
          </p:cNvPr>
          <p:cNvCxnSpPr>
            <a:cxnSpLocks/>
            <a:stCxn id="43" idx="3"/>
            <a:endCxn id="38" idx="7"/>
          </p:cNvCxnSpPr>
          <p:nvPr/>
        </p:nvCxnSpPr>
        <p:spPr>
          <a:xfrm flipH="1">
            <a:off x="8468340" y="3982993"/>
            <a:ext cx="1062282" cy="82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B27ADA-E92E-0B61-6AC1-B7F8EA53BD28}"/>
              </a:ext>
            </a:extLst>
          </p:cNvPr>
          <p:cNvCxnSpPr>
            <a:stCxn id="43" idx="1"/>
            <a:endCxn id="19" idx="5"/>
          </p:cNvCxnSpPr>
          <p:nvPr/>
        </p:nvCxnSpPr>
        <p:spPr>
          <a:xfrm rot="1640690" flipH="1" flipV="1">
            <a:off x="9215969" y="3140497"/>
            <a:ext cx="566597" cy="5727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0F4CCB-C20E-7F46-903B-97372A85FCE3}"/>
              </a:ext>
            </a:extLst>
          </p:cNvPr>
          <p:cNvCxnSpPr>
            <a:stCxn id="20" idx="2"/>
            <a:endCxn id="43" idx="6"/>
          </p:cNvCxnSpPr>
          <p:nvPr/>
        </p:nvCxnSpPr>
        <p:spPr>
          <a:xfrm rot="1640690" flipH="1">
            <a:off x="9717836" y="4268566"/>
            <a:ext cx="11505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3EAAE48-935A-16E7-CD7E-46E82AB0E579}"/>
              </a:ext>
            </a:extLst>
          </p:cNvPr>
          <p:cNvCxnSpPr>
            <a:cxnSpLocks/>
            <a:stCxn id="43" idx="0"/>
            <a:endCxn id="17" idx="4"/>
          </p:cNvCxnSpPr>
          <p:nvPr/>
        </p:nvCxnSpPr>
        <p:spPr>
          <a:xfrm flipV="1">
            <a:off x="9723532" y="2896566"/>
            <a:ext cx="432615" cy="9236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90956E04-867F-849D-19A2-B2F187B80E72}"/>
              </a:ext>
            </a:extLst>
          </p:cNvPr>
          <p:cNvSpPr/>
          <p:nvPr/>
        </p:nvSpPr>
        <p:spPr>
          <a:xfrm rot="1640690">
            <a:off x="7695122" y="5330322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444C0A4-6762-7CC7-2AC4-CB38D09DD4A1}"/>
              </a:ext>
            </a:extLst>
          </p:cNvPr>
          <p:cNvSpPr/>
          <p:nvPr/>
        </p:nvSpPr>
        <p:spPr>
          <a:xfrm rot="1640690">
            <a:off x="8528579" y="4794657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3FA765D-41C8-E02F-ABFE-ABD85A0EAFA5}"/>
              </a:ext>
            </a:extLst>
          </p:cNvPr>
          <p:cNvCxnSpPr>
            <a:stCxn id="56" idx="2"/>
            <a:endCxn id="51" idx="6"/>
          </p:cNvCxnSpPr>
          <p:nvPr/>
        </p:nvCxnSpPr>
        <p:spPr>
          <a:xfrm rot="1640690" flipH="1">
            <a:off x="7913778" y="5691116"/>
            <a:ext cx="7029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C0D7535-45F2-EF01-65BF-E373B3DF364A}"/>
              </a:ext>
            </a:extLst>
          </p:cNvPr>
          <p:cNvCxnSpPr>
            <a:stCxn id="51" idx="7"/>
            <a:endCxn id="52" idx="3"/>
          </p:cNvCxnSpPr>
          <p:nvPr/>
        </p:nvCxnSpPr>
        <p:spPr>
          <a:xfrm rot="1640690" flipV="1">
            <a:off x="8097901" y="4866350"/>
            <a:ext cx="30109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8BAF52-9486-9CB0-D45D-47AF88C99D76}"/>
              </a:ext>
            </a:extLst>
          </p:cNvPr>
          <p:cNvCxnSpPr>
            <a:stCxn id="56" idx="1"/>
            <a:endCxn id="52" idx="5"/>
          </p:cNvCxnSpPr>
          <p:nvPr/>
        </p:nvCxnSpPr>
        <p:spPr>
          <a:xfrm rot="1640690" flipH="1" flipV="1">
            <a:off x="8537633" y="5090548"/>
            <a:ext cx="28871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4885D54-0CC2-F4D0-CD91-0B8CB38EFE25}"/>
              </a:ext>
            </a:extLst>
          </p:cNvPr>
          <p:cNvSpPr/>
          <p:nvPr/>
        </p:nvSpPr>
        <p:spPr>
          <a:xfrm rot="1640690">
            <a:off x="8562205" y="5778717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43A4010-973B-6B23-8492-1A81CD873332}"/>
              </a:ext>
            </a:extLst>
          </p:cNvPr>
          <p:cNvCxnSpPr>
            <a:cxnSpLocks/>
            <a:stCxn id="52" idx="1"/>
            <a:endCxn id="38" idx="5"/>
          </p:cNvCxnSpPr>
          <p:nvPr/>
        </p:nvCxnSpPr>
        <p:spPr>
          <a:xfrm flipH="1" flipV="1">
            <a:off x="8379604" y="4236626"/>
            <a:ext cx="244144" cy="564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66B0FCD-13C8-4A2B-325E-F453C2482745}"/>
              </a:ext>
            </a:extLst>
          </p:cNvPr>
          <p:cNvCxnSpPr>
            <a:cxnSpLocks/>
            <a:stCxn id="52" idx="7"/>
            <a:endCxn id="23" idx="3"/>
          </p:cNvCxnSpPr>
          <p:nvPr/>
        </p:nvCxnSpPr>
        <p:spPr>
          <a:xfrm flipV="1">
            <a:off x="8795341" y="4780367"/>
            <a:ext cx="635723" cy="1094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635546B-0E36-C2EA-1041-77D10032BEA0}"/>
              </a:ext>
            </a:extLst>
          </p:cNvPr>
          <p:cNvCxnSpPr>
            <a:cxnSpLocks/>
            <a:stCxn id="52" idx="6"/>
            <a:endCxn id="22" idx="3"/>
          </p:cNvCxnSpPr>
          <p:nvPr/>
        </p:nvCxnSpPr>
        <p:spPr>
          <a:xfrm>
            <a:off x="8786510" y="4994000"/>
            <a:ext cx="1423892" cy="1893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B46E119-0F92-B664-5FFD-93D375AD5144}"/>
              </a:ext>
            </a:extLst>
          </p:cNvPr>
          <p:cNvCxnSpPr>
            <a:cxnSpLocks/>
            <a:stCxn id="51" idx="0"/>
            <a:endCxn id="38" idx="4"/>
          </p:cNvCxnSpPr>
          <p:nvPr/>
        </p:nvCxnSpPr>
        <p:spPr>
          <a:xfrm flipV="1">
            <a:off x="7894465" y="4227796"/>
            <a:ext cx="380966" cy="11177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D4A0EBD9-AD31-045A-446E-F465A6A0D619}"/>
              </a:ext>
            </a:extLst>
          </p:cNvPr>
          <p:cNvSpPr/>
          <p:nvPr/>
        </p:nvSpPr>
        <p:spPr>
          <a:xfrm rot="1640690">
            <a:off x="7343324" y="4580303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DB0B6C0-ABDD-98DC-A07E-63FDA196C2B9}"/>
              </a:ext>
            </a:extLst>
          </p:cNvPr>
          <p:cNvCxnSpPr>
            <a:cxnSpLocks/>
            <a:stCxn id="52" idx="2"/>
            <a:endCxn id="68" idx="6"/>
          </p:cNvCxnSpPr>
          <p:nvPr/>
        </p:nvCxnSpPr>
        <p:spPr>
          <a:xfrm flipH="1" flipV="1">
            <a:off x="7601255" y="4779646"/>
            <a:ext cx="942587" cy="888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5C7D5E3-52A0-E618-3E49-B21D72EE43D3}"/>
              </a:ext>
            </a:extLst>
          </p:cNvPr>
          <p:cNvCxnSpPr>
            <a:cxnSpLocks/>
            <a:stCxn id="68" idx="7"/>
            <a:endCxn id="38" idx="3"/>
          </p:cNvCxnSpPr>
          <p:nvPr/>
        </p:nvCxnSpPr>
        <p:spPr>
          <a:xfrm flipV="1">
            <a:off x="7610086" y="4147890"/>
            <a:ext cx="597925" cy="5275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ACB8F53-221B-312F-4DF3-9806A3251994}"/>
              </a:ext>
            </a:extLst>
          </p:cNvPr>
          <p:cNvCxnSpPr>
            <a:cxnSpLocks/>
            <a:stCxn id="68" idx="0"/>
            <a:endCxn id="24" idx="5"/>
          </p:cNvCxnSpPr>
          <p:nvPr/>
        </p:nvCxnSpPr>
        <p:spPr>
          <a:xfrm flipH="1" flipV="1">
            <a:off x="7512521" y="3788231"/>
            <a:ext cx="30146" cy="807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AC61012-105D-3C15-E5AA-948AF77861B6}"/>
              </a:ext>
            </a:extLst>
          </p:cNvPr>
          <p:cNvCxnSpPr>
            <a:cxnSpLocks/>
            <a:stCxn id="22" idx="4"/>
            <a:endCxn id="56" idx="7"/>
          </p:cNvCxnSpPr>
          <p:nvPr/>
        </p:nvCxnSpPr>
        <p:spPr>
          <a:xfrm flipH="1">
            <a:off x="8828967" y="5263292"/>
            <a:ext cx="1448855" cy="6105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1039F0D-CB83-36BB-126D-49BC22FBD139}"/>
              </a:ext>
            </a:extLst>
          </p:cNvPr>
          <p:cNvCxnSpPr>
            <a:cxnSpLocks/>
            <a:stCxn id="23" idx="6"/>
            <a:endCxn id="22" idx="2"/>
          </p:cNvCxnSpPr>
          <p:nvPr/>
        </p:nvCxnSpPr>
        <p:spPr>
          <a:xfrm>
            <a:off x="9682562" y="4801684"/>
            <a:ext cx="536670" cy="2775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8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599" y="1441269"/>
            <a:ext cx="5477435" cy="4684895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400" b="1" dirty="0">
                <a:solidFill>
                  <a:srgbClr val="7030A0"/>
                </a:solidFill>
              </a:rPr>
              <a:t>Source detection</a:t>
            </a:r>
            <a:r>
              <a:rPr lang="en-US" sz="2400" dirty="0"/>
              <a:t> is the task of inferring which node was the source based on the state of the network after the diffusion took place.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Information available is the </a:t>
            </a:r>
            <a:r>
              <a:rPr lang="en-US" sz="2400" b="1" dirty="0">
                <a:solidFill>
                  <a:srgbClr val="7030A0"/>
                </a:solidFill>
              </a:rPr>
              <a:t>structure of the network</a:t>
            </a:r>
            <a:r>
              <a:rPr lang="en-US" sz="2400" dirty="0"/>
              <a:t> and the </a:t>
            </a:r>
            <a:r>
              <a:rPr lang="en-US" sz="2400" b="1" dirty="0">
                <a:solidFill>
                  <a:srgbClr val="7030A0"/>
                </a:solidFill>
              </a:rPr>
              <a:t>state of each node</a:t>
            </a:r>
            <a:r>
              <a:rPr lang="en-US" sz="2400" dirty="0"/>
              <a:t>, i.e., whether it is active or not.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We will focus on methods that produce a </a:t>
            </a:r>
            <a:r>
              <a:rPr lang="en-US" sz="2400" b="1" dirty="0">
                <a:solidFill>
                  <a:srgbClr val="7030A0"/>
                </a:solidFill>
              </a:rPr>
              <a:t>ranking of all nodes</a:t>
            </a:r>
            <a:r>
              <a:rPr lang="en-US" sz="2400" dirty="0"/>
              <a:t>, with the leader of the ranking being the best candidate for the source.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Source detection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35FBB3-C16B-6A10-1823-789C3435F37F}"/>
              </a:ext>
            </a:extLst>
          </p:cNvPr>
          <p:cNvCxnSpPr>
            <a:cxnSpLocks/>
            <a:stCxn id="8" idx="0"/>
            <a:endCxn id="17" idx="4"/>
          </p:cNvCxnSpPr>
          <p:nvPr/>
        </p:nvCxnSpPr>
        <p:spPr>
          <a:xfrm flipV="1">
            <a:off x="9723531" y="2907903"/>
            <a:ext cx="431976" cy="90508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B36C0D3-7C76-82AE-E53B-3635A083E7E4}"/>
              </a:ext>
            </a:extLst>
          </p:cNvPr>
          <p:cNvSpPr/>
          <p:nvPr/>
        </p:nvSpPr>
        <p:spPr>
          <a:xfrm rot="1640690">
            <a:off x="9524188" y="3797723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485CC3-0495-8C02-8D6D-2EFF34CE87B5}"/>
              </a:ext>
            </a:extLst>
          </p:cNvPr>
          <p:cNvCxnSpPr>
            <a:endCxn id="8" idx="2"/>
          </p:cNvCxnSpPr>
          <p:nvPr/>
        </p:nvCxnSpPr>
        <p:spPr>
          <a:xfrm>
            <a:off x="8426522" y="3166566"/>
            <a:ext cx="1112929" cy="70501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BE1071-910C-C1D4-CFCA-196BFD0F302D}"/>
              </a:ext>
            </a:extLst>
          </p:cNvPr>
          <p:cNvCxnSpPr>
            <a:stCxn id="8" idx="7"/>
          </p:cNvCxnSpPr>
          <p:nvPr/>
        </p:nvCxnSpPr>
        <p:spPr>
          <a:xfrm rot="1640690" flipV="1">
            <a:off x="9832674" y="3721379"/>
            <a:ext cx="510826" cy="30593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A370AD-43F9-6CB0-2CFA-ECAC89E21650}"/>
              </a:ext>
            </a:extLst>
          </p:cNvPr>
          <p:cNvCxnSpPr>
            <a:endCxn id="8" idx="4"/>
          </p:cNvCxnSpPr>
          <p:nvPr/>
        </p:nvCxnSpPr>
        <p:spPr>
          <a:xfrm rot="1640690" flipH="1" flipV="1">
            <a:off x="9470937" y="4067699"/>
            <a:ext cx="176607" cy="51045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8355CB-8E12-0CF5-0EEC-C504E6C5AC34}"/>
              </a:ext>
            </a:extLst>
          </p:cNvPr>
          <p:cNvCxnSpPr>
            <a:stCxn id="8" idx="1"/>
          </p:cNvCxnSpPr>
          <p:nvPr/>
        </p:nvCxnSpPr>
        <p:spPr>
          <a:xfrm rot="1640690" flipH="1" flipV="1">
            <a:off x="9215968" y="3133253"/>
            <a:ext cx="566597" cy="57277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806FF7-2434-6572-A913-8A8B439D4620}"/>
              </a:ext>
            </a:extLst>
          </p:cNvPr>
          <p:cNvCxnSpPr>
            <a:endCxn id="8" idx="6"/>
          </p:cNvCxnSpPr>
          <p:nvPr/>
        </p:nvCxnSpPr>
        <p:spPr>
          <a:xfrm rot="1640690" flipH="1">
            <a:off x="9717835" y="4261322"/>
            <a:ext cx="1150576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83BD5-5D5B-DF47-633D-D5BDDBFF99A6}"/>
              </a:ext>
            </a:extLst>
          </p:cNvPr>
          <p:cNvCxnSpPr/>
          <p:nvPr/>
        </p:nvCxnSpPr>
        <p:spPr>
          <a:xfrm rot="1640690" flipV="1">
            <a:off x="9764326" y="4397690"/>
            <a:ext cx="957396" cy="550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3A547A29-C365-2019-909E-F4B6448AC9A0}"/>
              </a:ext>
            </a:extLst>
          </p:cNvPr>
          <p:cNvSpPr/>
          <p:nvPr/>
        </p:nvSpPr>
        <p:spPr>
          <a:xfrm rot="1640690">
            <a:off x="8816978" y="1995969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71B37C-A090-C0DF-D367-BEDAC1D91E67}"/>
              </a:ext>
            </a:extLst>
          </p:cNvPr>
          <p:cNvSpPr/>
          <p:nvPr/>
        </p:nvSpPr>
        <p:spPr>
          <a:xfrm rot="1640690">
            <a:off x="10081654" y="2649971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6AC0E7-328C-4D5B-61B2-12252DB6E985}"/>
              </a:ext>
            </a:extLst>
          </p:cNvPr>
          <p:cNvSpPr/>
          <p:nvPr/>
        </p:nvSpPr>
        <p:spPr>
          <a:xfrm rot="1640690">
            <a:off x="9671578" y="1876013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8C53FC-042A-CD2C-C77B-16F82A3A0AA8}"/>
              </a:ext>
            </a:extLst>
          </p:cNvPr>
          <p:cNvSpPr/>
          <p:nvPr/>
        </p:nvSpPr>
        <p:spPr>
          <a:xfrm rot="1640690">
            <a:off x="9200509" y="2786943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2DA1FCA-7960-2DEF-A88B-375320DD3608}"/>
              </a:ext>
            </a:extLst>
          </p:cNvPr>
          <p:cNvSpPr/>
          <p:nvPr/>
        </p:nvSpPr>
        <p:spPr>
          <a:xfrm rot="1640690">
            <a:off x="10788226" y="4470307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68B7AE-8A1C-A3A9-673C-5D76FBE6A460}"/>
              </a:ext>
            </a:extLst>
          </p:cNvPr>
          <p:cNvSpPr/>
          <p:nvPr/>
        </p:nvSpPr>
        <p:spPr>
          <a:xfrm rot="1640690">
            <a:off x="10378150" y="3696349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E6A08A-47C9-856B-D866-514B5C134D34}"/>
              </a:ext>
            </a:extLst>
          </p:cNvPr>
          <p:cNvSpPr/>
          <p:nvPr/>
        </p:nvSpPr>
        <p:spPr>
          <a:xfrm rot="1640690">
            <a:off x="10203969" y="5005360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0DE8012-C2ED-A9A5-5F51-B19B0668A444}"/>
              </a:ext>
            </a:extLst>
          </p:cNvPr>
          <p:cNvSpPr/>
          <p:nvPr/>
        </p:nvSpPr>
        <p:spPr>
          <a:xfrm rot="1640690">
            <a:off x="9424631" y="4602341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AE90635-F24F-7BF9-DB91-AC90FE57A3CC}"/>
              </a:ext>
            </a:extLst>
          </p:cNvPr>
          <p:cNvSpPr/>
          <p:nvPr/>
        </p:nvSpPr>
        <p:spPr>
          <a:xfrm rot="1640690">
            <a:off x="7334495" y="3521469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6FC116-7960-20E9-863D-1F810B9665C4}"/>
              </a:ext>
            </a:extLst>
          </p:cNvPr>
          <p:cNvSpPr/>
          <p:nvPr/>
        </p:nvSpPr>
        <p:spPr>
          <a:xfrm rot="1640690">
            <a:off x="8167952" y="2985804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7871A2-CB5B-7787-3860-946C1835612B}"/>
              </a:ext>
            </a:extLst>
          </p:cNvPr>
          <p:cNvCxnSpPr>
            <a:stCxn id="38" idx="2"/>
            <a:endCxn id="24" idx="6"/>
          </p:cNvCxnSpPr>
          <p:nvPr/>
        </p:nvCxnSpPr>
        <p:spPr>
          <a:xfrm rot="1640690" flipH="1">
            <a:off x="7553151" y="3882263"/>
            <a:ext cx="7029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13A37F-DC08-9DB5-26A1-4E9BEAF75583}"/>
              </a:ext>
            </a:extLst>
          </p:cNvPr>
          <p:cNvCxnSpPr>
            <a:stCxn id="24" idx="7"/>
            <a:endCxn id="25" idx="3"/>
          </p:cNvCxnSpPr>
          <p:nvPr/>
        </p:nvCxnSpPr>
        <p:spPr>
          <a:xfrm rot="1640690" flipV="1">
            <a:off x="7737274" y="3057497"/>
            <a:ext cx="30109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D87FA7-779E-F0C2-88C5-A53D3835B893}"/>
              </a:ext>
            </a:extLst>
          </p:cNvPr>
          <p:cNvCxnSpPr>
            <a:stCxn id="38" idx="1"/>
            <a:endCxn id="25" idx="5"/>
          </p:cNvCxnSpPr>
          <p:nvPr/>
        </p:nvCxnSpPr>
        <p:spPr>
          <a:xfrm rot="1640690" flipH="1" flipV="1">
            <a:off x="8177006" y="3281695"/>
            <a:ext cx="28871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7E22CF-581E-4AC8-D979-22932E3EC7AA}"/>
              </a:ext>
            </a:extLst>
          </p:cNvPr>
          <p:cNvCxnSpPr>
            <a:cxnSpLocks/>
            <a:stCxn id="17" idx="2"/>
            <a:endCxn id="16" idx="6"/>
          </p:cNvCxnSpPr>
          <p:nvPr/>
        </p:nvCxnSpPr>
        <p:spPr>
          <a:xfrm rot="1640690" flipH="1">
            <a:off x="9010626" y="2459568"/>
            <a:ext cx="11505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A9A0E0-512C-D088-F272-B23E392EE9C8}"/>
              </a:ext>
            </a:extLst>
          </p:cNvPr>
          <p:cNvCxnSpPr>
            <a:cxnSpLocks/>
            <a:stCxn id="16" idx="7"/>
            <a:endCxn id="18" idx="3"/>
          </p:cNvCxnSpPr>
          <p:nvPr/>
        </p:nvCxnSpPr>
        <p:spPr>
          <a:xfrm rot="1640690" flipV="1">
            <a:off x="9125463" y="1919623"/>
            <a:ext cx="510826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425D9D-9D88-73BF-34EF-5FF66AB0EF22}"/>
              </a:ext>
            </a:extLst>
          </p:cNvPr>
          <p:cNvCxnSpPr>
            <a:stCxn id="17" idx="1"/>
            <a:endCxn id="18" idx="5"/>
          </p:cNvCxnSpPr>
          <p:nvPr/>
        </p:nvCxnSpPr>
        <p:spPr>
          <a:xfrm rot="1640690" flipH="1" flipV="1">
            <a:off x="9749921" y="2246624"/>
            <a:ext cx="526588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67D9B6-A931-7345-F9F2-E0EFA4406B90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rot="1640690" flipH="1" flipV="1">
            <a:off x="8889928" y="2361435"/>
            <a:ext cx="510826" cy="3332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3D15F5-DA19-085F-A589-E27B4F4EE554}"/>
              </a:ext>
            </a:extLst>
          </p:cNvPr>
          <p:cNvCxnSpPr>
            <a:stCxn id="20" idx="1"/>
            <a:endCxn id="21" idx="5"/>
          </p:cNvCxnSpPr>
          <p:nvPr/>
        </p:nvCxnSpPr>
        <p:spPr>
          <a:xfrm rot="1640690" flipH="1" flipV="1">
            <a:off x="10456491" y="4066961"/>
            <a:ext cx="526588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4546A0B-9747-CED2-26E4-360A310E3CF2}"/>
              </a:ext>
            </a:extLst>
          </p:cNvPr>
          <p:cNvCxnSpPr>
            <a:stCxn id="22" idx="7"/>
            <a:endCxn id="20" idx="4"/>
          </p:cNvCxnSpPr>
          <p:nvPr/>
        </p:nvCxnSpPr>
        <p:spPr>
          <a:xfrm rot="1640690" flipV="1">
            <a:off x="10578100" y="4659157"/>
            <a:ext cx="176607" cy="510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AFE172-CD88-C159-35F1-0C853B0C22A4}"/>
              </a:ext>
            </a:extLst>
          </p:cNvPr>
          <p:cNvCxnSpPr>
            <a:stCxn id="23" idx="0"/>
            <a:endCxn id="21" idx="4"/>
          </p:cNvCxnSpPr>
          <p:nvPr/>
        </p:nvCxnSpPr>
        <p:spPr>
          <a:xfrm rot="1640690" flipV="1">
            <a:off x="9822583" y="3801166"/>
            <a:ext cx="430809" cy="9695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15FC06-0033-1E45-483B-10B4490A02C5}"/>
              </a:ext>
            </a:extLst>
          </p:cNvPr>
          <p:cNvCxnSpPr>
            <a:stCxn id="19" idx="0"/>
            <a:endCxn id="18" idx="4"/>
          </p:cNvCxnSpPr>
          <p:nvPr/>
        </p:nvCxnSpPr>
        <p:spPr>
          <a:xfrm rot="1640690" flipV="1">
            <a:off x="9572642" y="2091911"/>
            <a:ext cx="0" cy="7523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5A626D2-D52D-A440-6B4E-7B62D4D847A4}"/>
              </a:ext>
            </a:extLst>
          </p:cNvPr>
          <p:cNvCxnSpPr>
            <a:stCxn id="25" idx="7"/>
            <a:endCxn id="19" idx="3"/>
          </p:cNvCxnSpPr>
          <p:nvPr/>
        </p:nvCxnSpPr>
        <p:spPr>
          <a:xfrm rot="1640690" flipV="1">
            <a:off x="8504502" y="2794090"/>
            <a:ext cx="632654" cy="457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644D4D9D-E6AA-2653-F8F5-7C7F92B206AD}"/>
              </a:ext>
            </a:extLst>
          </p:cNvPr>
          <p:cNvSpPr/>
          <p:nvPr/>
        </p:nvSpPr>
        <p:spPr>
          <a:xfrm rot="1640690">
            <a:off x="8201578" y="3969864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BF31B8-14F0-A41A-8A54-58E99C363447}"/>
              </a:ext>
            </a:extLst>
          </p:cNvPr>
          <p:cNvCxnSpPr>
            <a:stCxn id="22" idx="0"/>
            <a:endCxn id="21" idx="4"/>
          </p:cNvCxnSpPr>
          <p:nvPr/>
        </p:nvCxnSpPr>
        <p:spPr>
          <a:xfrm rot="1640690" flipH="1" flipV="1">
            <a:off x="10204372" y="4002675"/>
            <a:ext cx="446570" cy="9695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6DAB69F-4CFF-5BD5-2559-959A255D69DE}"/>
              </a:ext>
            </a:extLst>
          </p:cNvPr>
          <p:cNvCxnSpPr>
            <a:stCxn id="17" idx="3"/>
            <a:endCxn id="19" idx="7"/>
          </p:cNvCxnSpPr>
          <p:nvPr/>
        </p:nvCxnSpPr>
        <p:spPr>
          <a:xfrm flipH="1">
            <a:off x="9467271" y="2827997"/>
            <a:ext cx="620816" cy="541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863589-CB0F-B3D0-D3D5-B0CA7DC3CA93}"/>
              </a:ext>
            </a:extLst>
          </p:cNvPr>
          <p:cNvCxnSpPr>
            <a:stCxn id="19" idx="4"/>
            <a:endCxn id="38" idx="0"/>
          </p:cNvCxnSpPr>
          <p:nvPr/>
        </p:nvCxnSpPr>
        <p:spPr>
          <a:xfrm flipH="1">
            <a:off x="8400921" y="3044875"/>
            <a:ext cx="873441" cy="9402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4CD3B9A-0075-548A-483F-D4254E48CBCC}"/>
              </a:ext>
            </a:extLst>
          </p:cNvPr>
          <p:cNvSpPr/>
          <p:nvPr/>
        </p:nvSpPr>
        <p:spPr>
          <a:xfrm rot="1640690">
            <a:off x="9524189" y="3804967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490215C-7402-827E-0814-EC2DA18305C2}"/>
              </a:ext>
            </a:extLst>
          </p:cNvPr>
          <p:cNvCxnSpPr>
            <a:stCxn id="25" idx="6"/>
            <a:endCxn id="42" idx="2"/>
          </p:cNvCxnSpPr>
          <p:nvPr/>
        </p:nvCxnSpPr>
        <p:spPr>
          <a:xfrm>
            <a:off x="8426523" y="3173810"/>
            <a:ext cx="1112929" cy="7050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1B849E-563E-BD41-B251-6A06738A4003}"/>
              </a:ext>
            </a:extLst>
          </p:cNvPr>
          <p:cNvCxnSpPr>
            <a:stCxn id="42" idx="7"/>
            <a:endCxn id="21" idx="3"/>
          </p:cNvCxnSpPr>
          <p:nvPr/>
        </p:nvCxnSpPr>
        <p:spPr>
          <a:xfrm rot="1640690" flipV="1">
            <a:off x="9832675" y="3728623"/>
            <a:ext cx="510826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986CF0D-9DE3-348A-DF34-00DC29ECCD7B}"/>
              </a:ext>
            </a:extLst>
          </p:cNvPr>
          <p:cNvCxnSpPr>
            <a:stCxn id="23" idx="1"/>
            <a:endCxn id="42" idx="4"/>
          </p:cNvCxnSpPr>
          <p:nvPr/>
        </p:nvCxnSpPr>
        <p:spPr>
          <a:xfrm rot="1640690" flipH="1" flipV="1">
            <a:off x="9470938" y="4074943"/>
            <a:ext cx="176607" cy="510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ACB4FC6-68A8-A7AB-4AB8-954CC792D05C}"/>
              </a:ext>
            </a:extLst>
          </p:cNvPr>
          <p:cNvCxnSpPr>
            <a:cxnSpLocks/>
            <a:stCxn id="42" idx="3"/>
            <a:endCxn id="38" idx="7"/>
          </p:cNvCxnSpPr>
          <p:nvPr/>
        </p:nvCxnSpPr>
        <p:spPr>
          <a:xfrm flipH="1">
            <a:off x="8468340" y="3982993"/>
            <a:ext cx="1062282" cy="82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7C7C13-64FC-7845-D6F0-813BDDF9F60E}"/>
              </a:ext>
            </a:extLst>
          </p:cNvPr>
          <p:cNvCxnSpPr>
            <a:stCxn id="42" idx="1"/>
            <a:endCxn id="19" idx="5"/>
          </p:cNvCxnSpPr>
          <p:nvPr/>
        </p:nvCxnSpPr>
        <p:spPr>
          <a:xfrm rot="1640690" flipH="1" flipV="1">
            <a:off x="9215969" y="3140497"/>
            <a:ext cx="566597" cy="5727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BE3233C-33AD-5E39-FBA4-077906A458B2}"/>
              </a:ext>
            </a:extLst>
          </p:cNvPr>
          <p:cNvCxnSpPr>
            <a:stCxn id="20" idx="2"/>
            <a:endCxn id="42" idx="6"/>
          </p:cNvCxnSpPr>
          <p:nvPr/>
        </p:nvCxnSpPr>
        <p:spPr>
          <a:xfrm rot="1640690" flipH="1">
            <a:off x="9717836" y="4268566"/>
            <a:ext cx="11505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297341C-87DE-3577-4DF5-CDAEEA21B119}"/>
              </a:ext>
            </a:extLst>
          </p:cNvPr>
          <p:cNvCxnSpPr>
            <a:cxnSpLocks/>
            <a:stCxn id="42" idx="0"/>
            <a:endCxn id="17" idx="4"/>
          </p:cNvCxnSpPr>
          <p:nvPr/>
        </p:nvCxnSpPr>
        <p:spPr>
          <a:xfrm flipV="1">
            <a:off x="9723532" y="2896566"/>
            <a:ext cx="432615" cy="9236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BFC2F50-21E1-8D2D-7AA3-A93E4AB3CCDF}"/>
              </a:ext>
            </a:extLst>
          </p:cNvPr>
          <p:cNvSpPr/>
          <p:nvPr/>
        </p:nvSpPr>
        <p:spPr>
          <a:xfrm rot="1640690">
            <a:off x="7695122" y="5330322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9CC4C70-0893-D987-45B0-309C557C3C52}"/>
              </a:ext>
            </a:extLst>
          </p:cNvPr>
          <p:cNvSpPr/>
          <p:nvPr/>
        </p:nvSpPr>
        <p:spPr>
          <a:xfrm rot="1640690">
            <a:off x="8528579" y="4794657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FAFDA12-F3B1-5DDC-6FAE-0AA964E165B5}"/>
              </a:ext>
            </a:extLst>
          </p:cNvPr>
          <p:cNvCxnSpPr>
            <a:stCxn id="55" idx="2"/>
            <a:endCxn id="50" idx="6"/>
          </p:cNvCxnSpPr>
          <p:nvPr/>
        </p:nvCxnSpPr>
        <p:spPr>
          <a:xfrm rot="1640690" flipH="1">
            <a:off x="7913778" y="5691116"/>
            <a:ext cx="7029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6D2CFAB-F6D3-607A-B078-CD42DE8023E8}"/>
              </a:ext>
            </a:extLst>
          </p:cNvPr>
          <p:cNvCxnSpPr>
            <a:stCxn id="50" idx="7"/>
            <a:endCxn id="51" idx="3"/>
          </p:cNvCxnSpPr>
          <p:nvPr/>
        </p:nvCxnSpPr>
        <p:spPr>
          <a:xfrm rot="1640690" flipV="1">
            <a:off x="8097901" y="4866350"/>
            <a:ext cx="30109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AAD4E68-7EB8-DEFE-36C6-325075755CBA}"/>
              </a:ext>
            </a:extLst>
          </p:cNvPr>
          <p:cNvCxnSpPr>
            <a:stCxn id="55" idx="1"/>
            <a:endCxn id="51" idx="5"/>
          </p:cNvCxnSpPr>
          <p:nvPr/>
        </p:nvCxnSpPr>
        <p:spPr>
          <a:xfrm rot="1640690" flipH="1" flipV="1">
            <a:off x="8537633" y="5090548"/>
            <a:ext cx="28871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D1C62460-F1D9-7B19-D877-B24DE2619D15}"/>
              </a:ext>
            </a:extLst>
          </p:cNvPr>
          <p:cNvSpPr/>
          <p:nvPr/>
        </p:nvSpPr>
        <p:spPr>
          <a:xfrm rot="1640690">
            <a:off x="8562205" y="5778717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41499A5-E4A9-FD2C-5C1B-932633B3E7EC}"/>
              </a:ext>
            </a:extLst>
          </p:cNvPr>
          <p:cNvCxnSpPr>
            <a:cxnSpLocks/>
            <a:stCxn id="51" idx="1"/>
            <a:endCxn id="38" idx="5"/>
          </p:cNvCxnSpPr>
          <p:nvPr/>
        </p:nvCxnSpPr>
        <p:spPr>
          <a:xfrm flipH="1" flipV="1">
            <a:off x="8379604" y="4236626"/>
            <a:ext cx="244144" cy="564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A574CD0-760D-7073-FBD2-8CA4352A6B08}"/>
              </a:ext>
            </a:extLst>
          </p:cNvPr>
          <p:cNvCxnSpPr>
            <a:cxnSpLocks/>
            <a:stCxn id="51" idx="7"/>
            <a:endCxn id="23" idx="3"/>
          </p:cNvCxnSpPr>
          <p:nvPr/>
        </p:nvCxnSpPr>
        <p:spPr>
          <a:xfrm flipV="1">
            <a:off x="8795341" y="4780367"/>
            <a:ext cx="635723" cy="1094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8DF1D0-2451-D07B-8ECB-64450B204837}"/>
              </a:ext>
            </a:extLst>
          </p:cNvPr>
          <p:cNvCxnSpPr>
            <a:cxnSpLocks/>
            <a:stCxn id="51" idx="6"/>
            <a:endCxn id="22" idx="3"/>
          </p:cNvCxnSpPr>
          <p:nvPr/>
        </p:nvCxnSpPr>
        <p:spPr>
          <a:xfrm>
            <a:off x="8786510" y="4994000"/>
            <a:ext cx="1423892" cy="1893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16F052-AABB-0549-B304-72F14C21ED8D}"/>
              </a:ext>
            </a:extLst>
          </p:cNvPr>
          <p:cNvCxnSpPr>
            <a:cxnSpLocks/>
            <a:stCxn id="50" idx="0"/>
            <a:endCxn id="38" idx="4"/>
          </p:cNvCxnSpPr>
          <p:nvPr/>
        </p:nvCxnSpPr>
        <p:spPr>
          <a:xfrm flipV="1">
            <a:off x="7894465" y="4227796"/>
            <a:ext cx="380966" cy="11177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D6D69085-B42E-A671-0E68-8481D48030B2}"/>
              </a:ext>
            </a:extLst>
          </p:cNvPr>
          <p:cNvSpPr/>
          <p:nvPr/>
        </p:nvSpPr>
        <p:spPr>
          <a:xfrm rot="1640690">
            <a:off x="7343324" y="4580303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0EE3D18-D9F0-E745-B655-0F1E0FEB043E}"/>
              </a:ext>
            </a:extLst>
          </p:cNvPr>
          <p:cNvCxnSpPr>
            <a:cxnSpLocks/>
            <a:stCxn id="51" idx="2"/>
            <a:endCxn id="60" idx="6"/>
          </p:cNvCxnSpPr>
          <p:nvPr/>
        </p:nvCxnSpPr>
        <p:spPr>
          <a:xfrm flipH="1" flipV="1">
            <a:off x="7601255" y="4779646"/>
            <a:ext cx="942587" cy="888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5447C6-53DB-B174-694D-04BD751BB0A5}"/>
              </a:ext>
            </a:extLst>
          </p:cNvPr>
          <p:cNvCxnSpPr>
            <a:cxnSpLocks/>
            <a:stCxn id="60" idx="7"/>
            <a:endCxn id="38" idx="3"/>
          </p:cNvCxnSpPr>
          <p:nvPr/>
        </p:nvCxnSpPr>
        <p:spPr>
          <a:xfrm flipV="1">
            <a:off x="7610086" y="4147890"/>
            <a:ext cx="597925" cy="5275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324FD24-47F1-92DA-292F-7D2BA96C73B8}"/>
              </a:ext>
            </a:extLst>
          </p:cNvPr>
          <p:cNvCxnSpPr>
            <a:cxnSpLocks/>
            <a:stCxn id="60" idx="0"/>
            <a:endCxn id="24" idx="5"/>
          </p:cNvCxnSpPr>
          <p:nvPr/>
        </p:nvCxnSpPr>
        <p:spPr>
          <a:xfrm flipH="1" flipV="1">
            <a:off x="7512521" y="3788231"/>
            <a:ext cx="30146" cy="807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8E7A8A-7922-30B0-F469-F9BAF071B69C}"/>
              </a:ext>
            </a:extLst>
          </p:cNvPr>
          <p:cNvCxnSpPr>
            <a:cxnSpLocks/>
            <a:stCxn id="22" idx="4"/>
            <a:endCxn id="55" idx="7"/>
          </p:cNvCxnSpPr>
          <p:nvPr/>
        </p:nvCxnSpPr>
        <p:spPr>
          <a:xfrm flipH="1">
            <a:off x="8828967" y="5263292"/>
            <a:ext cx="1448855" cy="6105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B9E6332-9B03-7B28-CB18-8C3048CD0F49}"/>
              </a:ext>
            </a:extLst>
          </p:cNvPr>
          <p:cNvCxnSpPr>
            <a:cxnSpLocks/>
            <a:stCxn id="23" idx="6"/>
            <a:endCxn id="22" idx="2"/>
          </p:cNvCxnSpPr>
          <p:nvPr/>
        </p:nvCxnSpPr>
        <p:spPr>
          <a:xfrm>
            <a:off x="9682562" y="4801684"/>
            <a:ext cx="536670" cy="2775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5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709491" cy="45259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400" b="1" dirty="0">
                <a:solidFill>
                  <a:srgbClr val="7030A0"/>
                </a:solidFill>
              </a:rPr>
              <a:t>Random walk </a:t>
            </a:r>
            <a:r>
              <a:rPr lang="en-US" sz="2400" dirty="0"/>
              <a:t>– approximate the diffusion with random walks</a:t>
            </a:r>
          </a:p>
          <a:p>
            <a:pPr>
              <a:spcBef>
                <a:spcPts val="1600"/>
              </a:spcBef>
            </a:pPr>
            <a:r>
              <a:rPr lang="en-US" sz="2400" b="1" dirty="0">
                <a:solidFill>
                  <a:srgbClr val="7030A0"/>
                </a:solidFill>
              </a:rPr>
              <a:t>Monte Carlo </a:t>
            </a:r>
            <a:r>
              <a:rPr lang="en-US" sz="2400" dirty="0"/>
              <a:t>– repeatedly start diffusion from each node and see how similar the outcomes are to the observed state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Degree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Closeness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Betweenness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Eigenvector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Rumor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Source detection algorithms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5FBB51-2759-87FE-6CA5-6EA317A1C6D9}"/>
              </a:ext>
            </a:extLst>
          </p:cNvPr>
          <p:cNvCxnSpPr>
            <a:cxnSpLocks/>
            <a:stCxn id="8" idx="0"/>
            <a:endCxn id="17" idx="4"/>
          </p:cNvCxnSpPr>
          <p:nvPr/>
        </p:nvCxnSpPr>
        <p:spPr>
          <a:xfrm flipV="1">
            <a:off x="9723531" y="2907903"/>
            <a:ext cx="431976" cy="90508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E264ECB-8621-11F7-A033-1DF4F362DB7A}"/>
              </a:ext>
            </a:extLst>
          </p:cNvPr>
          <p:cNvSpPr/>
          <p:nvPr/>
        </p:nvSpPr>
        <p:spPr>
          <a:xfrm rot="1640690">
            <a:off x="9524188" y="3797723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DEE7D7-914B-27A1-1E59-3B80D6B12BE1}"/>
              </a:ext>
            </a:extLst>
          </p:cNvPr>
          <p:cNvCxnSpPr>
            <a:endCxn id="8" idx="2"/>
          </p:cNvCxnSpPr>
          <p:nvPr/>
        </p:nvCxnSpPr>
        <p:spPr>
          <a:xfrm>
            <a:off x="8426522" y="3166566"/>
            <a:ext cx="1112929" cy="70501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40AB49-B7FB-BE01-B49C-941646906CB9}"/>
              </a:ext>
            </a:extLst>
          </p:cNvPr>
          <p:cNvCxnSpPr>
            <a:stCxn id="8" idx="7"/>
          </p:cNvCxnSpPr>
          <p:nvPr/>
        </p:nvCxnSpPr>
        <p:spPr>
          <a:xfrm rot="1640690" flipV="1">
            <a:off x="9832674" y="3721379"/>
            <a:ext cx="510826" cy="30593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9EFAA1-63F2-A100-194E-08C3E5BD73F2}"/>
              </a:ext>
            </a:extLst>
          </p:cNvPr>
          <p:cNvCxnSpPr>
            <a:endCxn id="8" idx="4"/>
          </p:cNvCxnSpPr>
          <p:nvPr/>
        </p:nvCxnSpPr>
        <p:spPr>
          <a:xfrm rot="1640690" flipH="1" flipV="1">
            <a:off x="9470937" y="4067699"/>
            <a:ext cx="176607" cy="51045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CA21B8-57A1-AE22-F7CB-752A310C8C0A}"/>
              </a:ext>
            </a:extLst>
          </p:cNvPr>
          <p:cNvCxnSpPr>
            <a:stCxn id="8" idx="1"/>
          </p:cNvCxnSpPr>
          <p:nvPr/>
        </p:nvCxnSpPr>
        <p:spPr>
          <a:xfrm rot="1640690" flipH="1" flipV="1">
            <a:off x="9215968" y="3133253"/>
            <a:ext cx="566597" cy="57277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2B0C7C-EB78-58BB-D78E-DB87DFA1F8C3}"/>
              </a:ext>
            </a:extLst>
          </p:cNvPr>
          <p:cNvCxnSpPr>
            <a:endCxn id="8" idx="6"/>
          </p:cNvCxnSpPr>
          <p:nvPr/>
        </p:nvCxnSpPr>
        <p:spPr>
          <a:xfrm rot="1640690" flipH="1">
            <a:off x="9717835" y="4261322"/>
            <a:ext cx="1150576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70A90F-4799-5B48-1517-641D93EE2A04}"/>
              </a:ext>
            </a:extLst>
          </p:cNvPr>
          <p:cNvCxnSpPr/>
          <p:nvPr/>
        </p:nvCxnSpPr>
        <p:spPr>
          <a:xfrm rot="1640690" flipV="1">
            <a:off x="9764326" y="4397690"/>
            <a:ext cx="957396" cy="550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79C70A0-0C1E-3ECB-88B6-750085495EA8}"/>
              </a:ext>
            </a:extLst>
          </p:cNvPr>
          <p:cNvSpPr/>
          <p:nvPr/>
        </p:nvSpPr>
        <p:spPr>
          <a:xfrm rot="1640690">
            <a:off x="8816978" y="1995969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158C46-EED3-A9D0-ABCA-217D66BDECA8}"/>
              </a:ext>
            </a:extLst>
          </p:cNvPr>
          <p:cNvSpPr/>
          <p:nvPr/>
        </p:nvSpPr>
        <p:spPr>
          <a:xfrm rot="1640690">
            <a:off x="10081654" y="2649971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00EF41-1635-6961-5E7F-7469A9BF143B}"/>
              </a:ext>
            </a:extLst>
          </p:cNvPr>
          <p:cNvSpPr/>
          <p:nvPr/>
        </p:nvSpPr>
        <p:spPr>
          <a:xfrm rot="1640690">
            <a:off x="9671578" y="1876013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2A1F22-FDC4-C814-87FA-EF51544C354F}"/>
              </a:ext>
            </a:extLst>
          </p:cNvPr>
          <p:cNvSpPr/>
          <p:nvPr/>
        </p:nvSpPr>
        <p:spPr>
          <a:xfrm rot="1640690">
            <a:off x="9200509" y="2786943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C5B0988-8D16-6531-21E5-CCF2518B676B}"/>
              </a:ext>
            </a:extLst>
          </p:cNvPr>
          <p:cNvSpPr/>
          <p:nvPr/>
        </p:nvSpPr>
        <p:spPr>
          <a:xfrm rot="1640690">
            <a:off x="10788226" y="4470307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FA55928-4351-4C72-47C8-BC5F0EBF6A47}"/>
              </a:ext>
            </a:extLst>
          </p:cNvPr>
          <p:cNvSpPr/>
          <p:nvPr/>
        </p:nvSpPr>
        <p:spPr>
          <a:xfrm rot="1640690">
            <a:off x="10378150" y="3696349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C1E613F-1ECE-2672-E9A3-FCE0EB5B1039}"/>
              </a:ext>
            </a:extLst>
          </p:cNvPr>
          <p:cNvSpPr/>
          <p:nvPr/>
        </p:nvSpPr>
        <p:spPr>
          <a:xfrm rot="1640690">
            <a:off x="10203969" y="5005360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D11A5A-7A3B-58DC-8F7D-2599A5C78BD6}"/>
              </a:ext>
            </a:extLst>
          </p:cNvPr>
          <p:cNvSpPr/>
          <p:nvPr/>
        </p:nvSpPr>
        <p:spPr>
          <a:xfrm rot="1640690">
            <a:off x="9424631" y="4602341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B99CE37-AC0F-5379-7324-4BA9F4BA28B9}"/>
              </a:ext>
            </a:extLst>
          </p:cNvPr>
          <p:cNvSpPr/>
          <p:nvPr/>
        </p:nvSpPr>
        <p:spPr>
          <a:xfrm rot="1640690">
            <a:off x="7334495" y="3521469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87AA010-18DB-E8EF-8255-C58DB3B0C460}"/>
              </a:ext>
            </a:extLst>
          </p:cNvPr>
          <p:cNvSpPr/>
          <p:nvPr/>
        </p:nvSpPr>
        <p:spPr>
          <a:xfrm rot="1640690">
            <a:off x="8167952" y="2985804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177482-8F88-7073-9EFD-092C6E30DB4B}"/>
              </a:ext>
            </a:extLst>
          </p:cNvPr>
          <p:cNvCxnSpPr>
            <a:stCxn id="38" idx="2"/>
            <a:endCxn id="24" idx="6"/>
          </p:cNvCxnSpPr>
          <p:nvPr/>
        </p:nvCxnSpPr>
        <p:spPr>
          <a:xfrm rot="1640690" flipH="1">
            <a:off x="7553151" y="3882263"/>
            <a:ext cx="7029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5F77CD-536E-EE57-CBC7-576B4BD30A20}"/>
              </a:ext>
            </a:extLst>
          </p:cNvPr>
          <p:cNvCxnSpPr>
            <a:stCxn id="24" idx="7"/>
            <a:endCxn id="25" idx="3"/>
          </p:cNvCxnSpPr>
          <p:nvPr/>
        </p:nvCxnSpPr>
        <p:spPr>
          <a:xfrm rot="1640690" flipV="1">
            <a:off x="7737274" y="3057497"/>
            <a:ext cx="30109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172601-7BA3-F766-47E5-B9D6CB631115}"/>
              </a:ext>
            </a:extLst>
          </p:cNvPr>
          <p:cNvCxnSpPr>
            <a:stCxn id="38" idx="1"/>
            <a:endCxn id="25" idx="5"/>
          </p:cNvCxnSpPr>
          <p:nvPr/>
        </p:nvCxnSpPr>
        <p:spPr>
          <a:xfrm rot="1640690" flipH="1" flipV="1">
            <a:off x="8177006" y="3281695"/>
            <a:ext cx="28871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58F444-7984-10CD-B19A-E873E2776831}"/>
              </a:ext>
            </a:extLst>
          </p:cNvPr>
          <p:cNvCxnSpPr>
            <a:cxnSpLocks/>
            <a:stCxn id="17" idx="2"/>
            <a:endCxn id="16" idx="6"/>
          </p:cNvCxnSpPr>
          <p:nvPr/>
        </p:nvCxnSpPr>
        <p:spPr>
          <a:xfrm rot="1640690" flipH="1">
            <a:off x="9010626" y="2459568"/>
            <a:ext cx="11505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E468BF-D8C5-3534-8DE7-A2761F743EF8}"/>
              </a:ext>
            </a:extLst>
          </p:cNvPr>
          <p:cNvCxnSpPr>
            <a:cxnSpLocks/>
            <a:stCxn id="16" idx="7"/>
            <a:endCxn id="18" idx="3"/>
          </p:cNvCxnSpPr>
          <p:nvPr/>
        </p:nvCxnSpPr>
        <p:spPr>
          <a:xfrm rot="1640690" flipV="1">
            <a:off x="9125463" y="1919623"/>
            <a:ext cx="510826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4FD54D-6B26-68D2-0793-E705D9B86F27}"/>
              </a:ext>
            </a:extLst>
          </p:cNvPr>
          <p:cNvCxnSpPr>
            <a:stCxn id="17" idx="1"/>
            <a:endCxn id="18" idx="5"/>
          </p:cNvCxnSpPr>
          <p:nvPr/>
        </p:nvCxnSpPr>
        <p:spPr>
          <a:xfrm rot="1640690" flipH="1" flipV="1">
            <a:off x="9749921" y="2246624"/>
            <a:ext cx="526588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3CC42B-84B9-F704-03A4-D3CFBB2608F1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rot="1640690" flipH="1" flipV="1">
            <a:off x="8889928" y="2361435"/>
            <a:ext cx="510826" cy="3332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F39F18-A254-B39A-9BD2-5E56D101BD8D}"/>
              </a:ext>
            </a:extLst>
          </p:cNvPr>
          <p:cNvCxnSpPr>
            <a:stCxn id="20" idx="1"/>
            <a:endCxn id="21" idx="5"/>
          </p:cNvCxnSpPr>
          <p:nvPr/>
        </p:nvCxnSpPr>
        <p:spPr>
          <a:xfrm rot="1640690" flipH="1" flipV="1">
            <a:off x="10456491" y="4066961"/>
            <a:ext cx="526588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590B16-DCB0-0D73-3D80-426D579417DD}"/>
              </a:ext>
            </a:extLst>
          </p:cNvPr>
          <p:cNvCxnSpPr>
            <a:stCxn id="22" idx="7"/>
            <a:endCxn id="20" idx="4"/>
          </p:cNvCxnSpPr>
          <p:nvPr/>
        </p:nvCxnSpPr>
        <p:spPr>
          <a:xfrm rot="1640690" flipV="1">
            <a:off x="10578100" y="4659157"/>
            <a:ext cx="176607" cy="510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4B43B9A-2575-B714-C993-DC751F530429}"/>
              </a:ext>
            </a:extLst>
          </p:cNvPr>
          <p:cNvCxnSpPr>
            <a:stCxn id="23" idx="0"/>
            <a:endCxn id="21" idx="4"/>
          </p:cNvCxnSpPr>
          <p:nvPr/>
        </p:nvCxnSpPr>
        <p:spPr>
          <a:xfrm rot="1640690" flipV="1">
            <a:off x="9822583" y="3801166"/>
            <a:ext cx="430809" cy="9695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236675-21C8-1255-AA34-563D909C5C99}"/>
              </a:ext>
            </a:extLst>
          </p:cNvPr>
          <p:cNvCxnSpPr>
            <a:stCxn id="19" idx="0"/>
            <a:endCxn id="18" idx="4"/>
          </p:cNvCxnSpPr>
          <p:nvPr/>
        </p:nvCxnSpPr>
        <p:spPr>
          <a:xfrm rot="1640690" flipV="1">
            <a:off x="9572642" y="2091911"/>
            <a:ext cx="0" cy="7523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60C43E-223C-A1EF-23CB-D645B4D3F2D0}"/>
              </a:ext>
            </a:extLst>
          </p:cNvPr>
          <p:cNvCxnSpPr>
            <a:stCxn id="25" idx="7"/>
            <a:endCxn id="19" idx="3"/>
          </p:cNvCxnSpPr>
          <p:nvPr/>
        </p:nvCxnSpPr>
        <p:spPr>
          <a:xfrm rot="1640690" flipV="1">
            <a:off x="8504502" y="2794090"/>
            <a:ext cx="632654" cy="457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B04C7229-2A56-7D59-2CF4-32230DADA718}"/>
              </a:ext>
            </a:extLst>
          </p:cNvPr>
          <p:cNvSpPr/>
          <p:nvPr/>
        </p:nvSpPr>
        <p:spPr>
          <a:xfrm rot="1640690">
            <a:off x="8201578" y="3969864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91F407C-C03F-4ABC-1382-A1277BE60DFF}"/>
              </a:ext>
            </a:extLst>
          </p:cNvPr>
          <p:cNvCxnSpPr>
            <a:stCxn id="22" idx="0"/>
            <a:endCxn id="21" idx="4"/>
          </p:cNvCxnSpPr>
          <p:nvPr/>
        </p:nvCxnSpPr>
        <p:spPr>
          <a:xfrm rot="1640690" flipH="1" flipV="1">
            <a:off x="10204372" y="4002675"/>
            <a:ext cx="446570" cy="9695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6B5631-7EEC-8612-C667-6D4F51F14F45}"/>
              </a:ext>
            </a:extLst>
          </p:cNvPr>
          <p:cNvCxnSpPr>
            <a:stCxn id="17" idx="3"/>
            <a:endCxn id="19" idx="7"/>
          </p:cNvCxnSpPr>
          <p:nvPr/>
        </p:nvCxnSpPr>
        <p:spPr>
          <a:xfrm flipH="1">
            <a:off x="9467271" y="2827997"/>
            <a:ext cx="620816" cy="541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EDB1813-34B1-903E-FDA1-E83AE71FE510}"/>
              </a:ext>
            </a:extLst>
          </p:cNvPr>
          <p:cNvCxnSpPr>
            <a:stCxn id="19" idx="4"/>
            <a:endCxn id="38" idx="0"/>
          </p:cNvCxnSpPr>
          <p:nvPr/>
        </p:nvCxnSpPr>
        <p:spPr>
          <a:xfrm flipH="1">
            <a:off x="8400921" y="3044875"/>
            <a:ext cx="873441" cy="9402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BD46E5F2-560E-8ECF-0E41-DAC4F3321CD7}"/>
              </a:ext>
            </a:extLst>
          </p:cNvPr>
          <p:cNvSpPr/>
          <p:nvPr/>
        </p:nvSpPr>
        <p:spPr>
          <a:xfrm rot="1640690">
            <a:off x="9524189" y="3804967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A12848B-77B4-092B-456C-3F2146AF530E}"/>
              </a:ext>
            </a:extLst>
          </p:cNvPr>
          <p:cNvCxnSpPr>
            <a:stCxn id="25" idx="6"/>
            <a:endCxn id="42" idx="2"/>
          </p:cNvCxnSpPr>
          <p:nvPr/>
        </p:nvCxnSpPr>
        <p:spPr>
          <a:xfrm>
            <a:off x="8426523" y="3173810"/>
            <a:ext cx="1112929" cy="7050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FA41A9-F933-2EDA-4969-449AF9D39F80}"/>
              </a:ext>
            </a:extLst>
          </p:cNvPr>
          <p:cNvCxnSpPr>
            <a:stCxn id="42" idx="7"/>
            <a:endCxn id="21" idx="3"/>
          </p:cNvCxnSpPr>
          <p:nvPr/>
        </p:nvCxnSpPr>
        <p:spPr>
          <a:xfrm rot="1640690" flipV="1">
            <a:off x="9832675" y="3728623"/>
            <a:ext cx="510826" cy="3059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888A5E-FDD4-A883-64D1-F3F88A90635A}"/>
              </a:ext>
            </a:extLst>
          </p:cNvPr>
          <p:cNvCxnSpPr>
            <a:stCxn id="23" idx="1"/>
            <a:endCxn id="42" idx="4"/>
          </p:cNvCxnSpPr>
          <p:nvPr/>
        </p:nvCxnSpPr>
        <p:spPr>
          <a:xfrm rot="1640690" flipH="1" flipV="1">
            <a:off x="9470938" y="4074943"/>
            <a:ext cx="176607" cy="510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C00A854-B31C-67D6-029C-7119A9CBED57}"/>
              </a:ext>
            </a:extLst>
          </p:cNvPr>
          <p:cNvCxnSpPr>
            <a:cxnSpLocks/>
            <a:stCxn id="42" idx="3"/>
            <a:endCxn id="38" idx="7"/>
          </p:cNvCxnSpPr>
          <p:nvPr/>
        </p:nvCxnSpPr>
        <p:spPr>
          <a:xfrm flipH="1">
            <a:off x="8468340" y="3982993"/>
            <a:ext cx="1062282" cy="82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7986D1-FEAE-69DD-83B2-27F1F27FEA9E}"/>
              </a:ext>
            </a:extLst>
          </p:cNvPr>
          <p:cNvCxnSpPr>
            <a:stCxn id="42" idx="1"/>
            <a:endCxn id="19" idx="5"/>
          </p:cNvCxnSpPr>
          <p:nvPr/>
        </p:nvCxnSpPr>
        <p:spPr>
          <a:xfrm rot="1640690" flipH="1" flipV="1">
            <a:off x="9215969" y="3140497"/>
            <a:ext cx="566597" cy="5727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6BE7AA1-EDEF-B221-6C87-A27E4C9A8BD2}"/>
              </a:ext>
            </a:extLst>
          </p:cNvPr>
          <p:cNvCxnSpPr>
            <a:stCxn id="20" idx="2"/>
            <a:endCxn id="42" idx="6"/>
          </p:cNvCxnSpPr>
          <p:nvPr/>
        </p:nvCxnSpPr>
        <p:spPr>
          <a:xfrm rot="1640690" flipH="1">
            <a:off x="9717836" y="4268566"/>
            <a:ext cx="11505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BB6A35-4D9B-9B10-10E6-6718DA8457C4}"/>
              </a:ext>
            </a:extLst>
          </p:cNvPr>
          <p:cNvCxnSpPr>
            <a:cxnSpLocks/>
            <a:stCxn id="42" idx="0"/>
            <a:endCxn id="17" idx="4"/>
          </p:cNvCxnSpPr>
          <p:nvPr/>
        </p:nvCxnSpPr>
        <p:spPr>
          <a:xfrm flipV="1">
            <a:off x="9723532" y="2896566"/>
            <a:ext cx="432615" cy="9236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88FEAA72-A242-B0C3-F744-4FEB8A565BF0}"/>
              </a:ext>
            </a:extLst>
          </p:cNvPr>
          <p:cNvSpPr/>
          <p:nvPr/>
        </p:nvSpPr>
        <p:spPr>
          <a:xfrm rot="1640690">
            <a:off x="7695122" y="5330322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66844F-D2A1-A1A8-FC25-E84558452142}"/>
              </a:ext>
            </a:extLst>
          </p:cNvPr>
          <p:cNvSpPr/>
          <p:nvPr/>
        </p:nvSpPr>
        <p:spPr>
          <a:xfrm rot="1640690">
            <a:off x="8528579" y="4794657"/>
            <a:ext cx="273195" cy="273195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9B0BC5-BD79-6991-1681-77102A98006B}"/>
              </a:ext>
            </a:extLst>
          </p:cNvPr>
          <p:cNvCxnSpPr>
            <a:stCxn id="55" idx="2"/>
            <a:endCxn id="50" idx="6"/>
          </p:cNvCxnSpPr>
          <p:nvPr/>
        </p:nvCxnSpPr>
        <p:spPr>
          <a:xfrm rot="1640690" flipH="1">
            <a:off x="7913778" y="5691116"/>
            <a:ext cx="7029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DD0B6FB-8A86-3BC0-C8ED-C00791513662}"/>
              </a:ext>
            </a:extLst>
          </p:cNvPr>
          <p:cNvCxnSpPr>
            <a:stCxn id="50" idx="7"/>
            <a:endCxn id="51" idx="3"/>
          </p:cNvCxnSpPr>
          <p:nvPr/>
        </p:nvCxnSpPr>
        <p:spPr>
          <a:xfrm rot="1640690" flipV="1">
            <a:off x="8097901" y="4866350"/>
            <a:ext cx="30109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2D05C64-16DD-9A79-A8DA-138AFFC18E0D}"/>
              </a:ext>
            </a:extLst>
          </p:cNvPr>
          <p:cNvCxnSpPr>
            <a:stCxn id="55" idx="1"/>
            <a:endCxn id="51" idx="5"/>
          </p:cNvCxnSpPr>
          <p:nvPr/>
        </p:nvCxnSpPr>
        <p:spPr>
          <a:xfrm rot="1640690" flipH="1" flipV="1">
            <a:off x="8537633" y="5090548"/>
            <a:ext cx="288712" cy="6654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A0DB7EF3-5278-08F8-40B5-45C23D626D45}"/>
              </a:ext>
            </a:extLst>
          </p:cNvPr>
          <p:cNvSpPr/>
          <p:nvPr/>
        </p:nvSpPr>
        <p:spPr>
          <a:xfrm rot="1640690">
            <a:off x="8562205" y="5778717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56F0E6-CA7C-B739-F5E2-BE0A0E8B9315}"/>
              </a:ext>
            </a:extLst>
          </p:cNvPr>
          <p:cNvCxnSpPr>
            <a:cxnSpLocks/>
            <a:stCxn id="51" idx="1"/>
            <a:endCxn id="38" idx="5"/>
          </p:cNvCxnSpPr>
          <p:nvPr/>
        </p:nvCxnSpPr>
        <p:spPr>
          <a:xfrm flipH="1" flipV="1">
            <a:off x="8379604" y="4236626"/>
            <a:ext cx="244144" cy="564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5CD1C99-15FA-94BC-8975-84E4431C1769}"/>
              </a:ext>
            </a:extLst>
          </p:cNvPr>
          <p:cNvCxnSpPr>
            <a:cxnSpLocks/>
            <a:stCxn id="51" idx="7"/>
            <a:endCxn id="23" idx="3"/>
          </p:cNvCxnSpPr>
          <p:nvPr/>
        </p:nvCxnSpPr>
        <p:spPr>
          <a:xfrm flipV="1">
            <a:off x="8795341" y="4780367"/>
            <a:ext cx="635723" cy="1094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AA16870-CE7F-DBBC-D788-C43AF425CABD}"/>
              </a:ext>
            </a:extLst>
          </p:cNvPr>
          <p:cNvCxnSpPr>
            <a:cxnSpLocks/>
            <a:stCxn id="51" idx="6"/>
            <a:endCxn id="22" idx="3"/>
          </p:cNvCxnSpPr>
          <p:nvPr/>
        </p:nvCxnSpPr>
        <p:spPr>
          <a:xfrm>
            <a:off x="8786510" y="4994000"/>
            <a:ext cx="1423892" cy="1893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E16522F-FFC6-7B21-069A-A58789FA0C82}"/>
              </a:ext>
            </a:extLst>
          </p:cNvPr>
          <p:cNvCxnSpPr>
            <a:cxnSpLocks/>
            <a:stCxn id="50" idx="0"/>
            <a:endCxn id="38" idx="4"/>
          </p:cNvCxnSpPr>
          <p:nvPr/>
        </p:nvCxnSpPr>
        <p:spPr>
          <a:xfrm flipV="1">
            <a:off x="7894465" y="4227796"/>
            <a:ext cx="380966" cy="11177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9BE5B916-4983-3E0C-7547-10DF60E1FE50}"/>
              </a:ext>
            </a:extLst>
          </p:cNvPr>
          <p:cNvSpPr/>
          <p:nvPr/>
        </p:nvSpPr>
        <p:spPr>
          <a:xfrm rot="1640690">
            <a:off x="7343324" y="4580303"/>
            <a:ext cx="273195" cy="27319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D5956D7-7F1F-3D97-FB9C-624182A98B25}"/>
              </a:ext>
            </a:extLst>
          </p:cNvPr>
          <p:cNvCxnSpPr>
            <a:cxnSpLocks/>
            <a:stCxn id="51" idx="2"/>
            <a:endCxn id="60" idx="6"/>
          </p:cNvCxnSpPr>
          <p:nvPr/>
        </p:nvCxnSpPr>
        <p:spPr>
          <a:xfrm flipH="1" flipV="1">
            <a:off x="7601255" y="4779646"/>
            <a:ext cx="942587" cy="888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95F2B07-2A32-63D6-76BF-80BCE634AA21}"/>
              </a:ext>
            </a:extLst>
          </p:cNvPr>
          <p:cNvCxnSpPr>
            <a:cxnSpLocks/>
            <a:stCxn id="60" idx="7"/>
            <a:endCxn id="38" idx="3"/>
          </p:cNvCxnSpPr>
          <p:nvPr/>
        </p:nvCxnSpPr>
        <p:spPr>
          <a:xfrm flipV="1">
            <a:off x="7610086" y="4147890"/>
            <a:ext cx="597925" cy="5275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8329AE6-A1F4-3377-442C-5D8BB49DD178}"/>
              </a:ext>
            </a:extLst>
          </p:cNvPr>
          <p:cNvCxnSpPr>
            <a:cxnSpLocks/>
            <a:stCxn id="60" idx="0"/>
            <a:endCxn id="24" idx="5"/>
          </p:cNvCxnSpPr>
          <p:nvPr/>
        </p:nvCxnSpPr>
        <p:spPr>
          <a:xfrm flipH="1" flipV="1">
            <a:off x="7512521" y="3788231"/>
            <a:ext cx="30146" cy="807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0865029-DB21-D45A-ED77-AED2B1BFEEBA}"/>
              </a:ext>
            </a:extLst>
          </p:cNvPr>
          <p:cNvCxnSpPr>
            <a:cxnSpLocks/>
            <a:stCxn id="22" idx="4"/>
            <a:endCxn id="55" idx="7"/>
          </p:cNvCxnSpPr>
          <p:nvPr/>
        </p:nvCxnSpPr>
        <p:spPr>
          <a:xfrm flipH="1">
            <a:off x="8828967" y="5263292"/>
            <a:ext cx="1448855" cy="6105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10CE6B5-72E6-C87F-174C-C5FF19677061}"/>
              </a:ext>
            </a:extLst>
          </p:cNvPr>
          <p:cNvCxnSpPr>
            <a:cxnSpLocks/>
            <a:stCxn id="23" idx="6"/>
            <a:endCxn id="22" idx="2"/>
          </p:cNvCxnSpPr>
          <p:nvPr/>
        </p:nvCxnSpPr>
        <p:spPr>
          <a:xfrm>
            <a:off x="9682562" y="4801684"/>
            <a:ext cx="536670" cy="2775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15032E6-B857-5100-73F1-867D853F5D94}"/>
              </a:ext>
            </a:extLst>
          </p:cNvPr>
          <p:cNvGrpSpPr/>
          <p:nvPr/>
        </p:nvGrpSpPr>
        <p:grpSpPr>
          <a:xfrm>
            <a:off x="3016711" y="3866825"/>
            <a:ext cx="3309082" cy="1980911"/>
            <a:chOff x="2917638" y="1739900"/>
            <a:chExt cx="3309082" cy="1980911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491C8994-BAE0-CD17-131B-7ED5C43A55BE}"/>
                </a:ext>
              </a:extLst>
            </p:cNvPr>
            <p:cNvSpPr/>
            <p:nvPr/>
          </p:nvSpPr>
          <p:spPr>
            <a:xfrm>
              <a:off x="2917638" y="1739900"/>
              <a:ext cx="384362" cy="1980911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F8CA02E-738D-6410-2970-09AECDE8A84E}"/>
                </a:ext>
              </a:extLst>
            </p:cNvPr>
            <p:cNvSpPr txBox="1"/>
            <p:nvPr/>
          </p:nvSpPr>
          <p:spPr>
            <a:xfrm>
              <a:off x="3310190" y="2113677"/>
              <a:ext cx="29165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Compute </a:t>
              </a:r>
              <a:r>
                <a:rPr lang="en-US" sz="2400" b="1" dirty="0">
                  <a:solidFill>
                    <a:srgbClr val="7030A0"/>
                  </a:solidFill>
                </a:rPr>
                <a:t>centrality</a:t>
              </a:r>
              <a:r>
                <a:rPr lang="en-US" sz="2400" dirty="0"/>
                <a:t> in the network induced by the infected nodes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3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6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9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5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1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4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7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0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9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  <p:bldP spid="55" grpId="0" animBg="1"/>
      <p:bldP spid="6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Two ways of hiding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4FB32558-18C9-C39F-3801-81680F5A810F}"/>
              </a:ext>
            </a:extLst>
          </p:cNvPr>
          <p:cNvGrpSpPr/>
          <p:nvPr/>
        </p:nvGrpSpPr>
        <p:grpSpPr>
          <a:xfrm>
            <a:off x="274234" y="2116120"/>
            <a:ext cx="2751284" cy="2767855"/>
            <a:chOff x="414495" y="939815"/>
            <a:chExt cx="3510783" cy="3531929"/>
          </a:xfrm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491DFD8B-85F5-E1BB-22CF-15287B5DE0F7}"/>
                </a:ext>
              </a:extLst>
            </p:cNvPr>
            <p:cNvSpPr/>
            <p:nvPr/>
          </p:nvSpPr>
          <p:spPr>
            <a:xfrm>
              <a:off x="1012943" y="1894170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257F254-227E-F450-10F4-7F7A18B82E99}"/>
                </a:ext>
              </a:extLst>
            </p:cNvPr>
            <p:cNvSpPr/>
            <p:nvPr/>
          </p:nvSpPr>
          <p:spPr>
            <a:xfrm>
              <a:off x="2325070" y="1894170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00330FAB-FE65-50B0-9730-BF17F41E8C8E}"/>
                </a:ext>
              </a:extLst>
            </p:cNvPr>
            <p:cNvSpPr/>
            <p:nvPr/>
          </p:nvSpPr>
          <p:spPr>
            <a:xfrm>
              <a:off x="414495" y="1455556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2675C85-3008-0800-A24F-041C9F35DEA4}"/>
                </a:ext>
              </a:extLst>
            </p:cNvPr>
            <p:cNvSpPr/>
            <p:nvPr/>
          </p:nvSpPr>
          <p:spPr>
            <a:xfrm>
              <a:off x="2908651" y="1466707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B043E19D-D694-1112-D95C-69BE2758A0FF}"/>
                </a:ext>
              </a:extLst>
            </p:cNvPr>
            <p:cNvSpPr/>
            <p:nvPr/>
          </p:nvSpPr>
          <p:spPr>
            <a:xfrm>
              <a:off x="2908651" y="2526073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F</a:t>
              </a:r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D0D114A2-2AF8-EFAC-BA88-847819ACF7C8}"/>
                </a:ext>
              </a:extLst>
            </p:cNvPr>
            <p:cNvCxnSpPr>
              <a:cxnSpLocks/>
              <a:stCxn id="294" idx="6"/>
              <a:endCxn id="295" idx="2"/>
            </p:cNvCxnSpPr>
            <p:nvPr/>
          </p:nvCxnSpPr>
          <p:spPr>
            <a:xfrm>
              <a:off x="782485" y="1639551"/>
              <a:ext cx="2126166" cy="111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A4B38082-770E-2E71-9DA3-1F434A641628}"/>
                </a:ext>
              </a:extLst>
            </p:cNvPr>
            <p:cNvCxnSpPr>
              <a:cxnSpLocks/>
              <a:stCxn id="294" idx="4"/>
              <a:endCxn id="306" idx="1"/>
            </p:cNvCxnSpPr>
            <p:nvPr/>
          </p:nvCxnSpPr>
          <p:spPr>
            <a:xfrm>
              <a:off x="598490" y="1823546"/>
              <a:ext cx="468344" cy="13880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F3C708FC-729A-85D2-9FF9-C14835F2F22D}"/>
                </a:ext>
              </a:extLst>
            </p:cNvPr>
            <p:cNvCxnSpPr>
              <a:cxnSpLocks/>
              <a:stCxn id="292" idx="6"/>
              <a:endCxn id="293" idx="2"/>
            </p:cNvCxnSpPr>
            <p:nvPr/>
          </p:nvCxnSpPr>
          <p:spPr>
            <a:xfrm>
              <a:off x="1380933" y="2078165"/>
              <a:ext cx="9441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A1047B1-0E42-9917-0A55-FC54C5FE73D7}"/>
                </a:ext>
              </a:extLst>
            </p:cNvPr>
            <p:cNvCxnSpPr>
              <a:cxnSpLocks/>
              <a:stCxn id="292" idx="5"/>
              <a:endCxn id="327" idx="1"/>
            </p:cNvCxnSpPr>
            <p:nvPr/>
          </p:nvCxnSpPr>
          <p:spPr>
            <a:xfrm>
              <a:off x="1327042" y="2208269"/>
              <a:ext cx="362174" cy="309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951A7A7A-8A2C-6993-F0DE-CB0BDF7FA971}"/>
                </a:ext>
              </a:extLst>
            </p:cNvPr>
            <p:cNvCxnSpPr>
              <a:cxnSpLocks/>
              <a:stCxn id="292" idx="4"/>
              <a:endCxn id="306" idx="0"/>
            </p:cNvCxnSpPr>
            <p:nvPr/>
          </p:nvCxnSpPr>
          <p:spPr>
            <a:xfrm>
              <a:off x="1196938" y="2262160"/>
              <a:ext cx="0" cy="8955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2021D74E-2B20-D351-66A6-F654EA5FEE01}"/>
                </a:ext>
              </a:extLst>
            </p:cNvPr>
            <p:cNvCxnSpPr>
              <a:cxnSpLocks/>
              <a:stCxn id="296" idx="2"/>
              <a:endCxn id="327" idx="6"/>
            </p:cNvCxnSpPr>
            <p:nvPr/>
          </p:nvCxnSpPr>
          <p:spPr>
            <a:xfrm flipH="1" flipV="1">
              <a:off x="2148516" y="2707543"/>
              <a:ext cx="760135" cy="25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0642AB58-ED22-854B-5BFE-B54EC884DD17}"/>
                </a:ext>
              </a:extLst>
            </p:cNvPr>
            <p:cNvCxnSpPr>
              <a:cxnSpLocks/>
              <a:stCxn id="293" idx="3"/>
              <a:endCxn id="327" idx="7"/>
            </p:cNvCxnSpPr>
            <p:nvPr/>
          </p:nvCxnSpPr>
          <p:spPr>
            <a:xfrm flipH="1">
              <a:off x="2069713" y="2208269"/>
              <a:ext cx="309248" cy="309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DB9F3620-9DA0-6571-7B0F-CDA569707224}"/>
                </a:ext>
              </a:extLst>
            </p:cNvPr>
            <p:cNvCxnSpPr>
              <a:cxnSpLocks/>
              <a:stCxn id="293" idx="5"/>
              <a:endCxn id="296" idx="1"/>
            </p:cNvCxnSpPr>
            <p:nvPr/>
          </p:nvCxnSpPr>
          <p:spPr>
            <a:xfrm>
              <a:off x="2639169" y="2208269"/>
              <a:ext cx="323373" cy="3716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DAB7152C-D6F1-5DB2-2908-FF0ED8D73D8C}"/>
                </a:ext>
              </a:extLst>
            </p:cNvPr>
            <p:cNvCxnSpPr>
              <a:cxnSpLocks/>
              <a:stCxn id="295" idx="3"/>
              <a:endCxn id="293" idx="7"/>
            </p:cNvCxnSpPr>
            <p:nvPr/>
          </p:nvCxnSpPr>
          <p:spPr>
            <a:xfrm flipH="1">
              <a:off x="2639169" y="1780806"/>
              <a:ext cx="323373" cy="1672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F8FE4F08-6850-6C04-70ED-CCCBDB3F1314}"/>
                </a:ext>
              </a:extLst>
            </p:cNvPr>
            <p:cNvSpPr/>
            <p:nvPr/>
          </p:nvSpPr>
          <p:spPr>
            <a:xfrm>
              <a:off x="1012943" y="3157753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8F941278-E469-5CD4-34A2-5C3F2CFEC3B6}"/>
                </a:ext>
              </a:extLst>
            </p:cNvPr>
            <p:cNvSpPr/>
            <p:nvPr/>
          </p:nvSpPr>
          <p:spPr>
            <a:xfrm>
              <a:off x="2325070" y="3157753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518E6FD-389E-1173-FB1F-AD1F2AC3DCE6}"/>
                </a:ext>
              </a:extLst>
            </p:cNvPr>
            <p:cNvSpPr/>
            <p:nvPr/>
          </p:nvSpPr>
          <p:spPr>
            <a:xfrm>
              <a:off x="414495" y="3551769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J</a:t>
              </a: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4FC22282-835C-4227-5599-8458483DB2A5}"/>
                </a:ext>
              </a:extLst>
            </p:cNvPr>
            <p:cNvSpPr/>
            <p:nvPr/>
          </p:nvSpPr>
          <p:spPr>
            <a:xfrm>
              <a:off x="2908651" y="3551769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K</a:t>
              </a:r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1FC5E0F3-84F6-CAF7-6E39-8F0D75D01A36}"/>
                </a:ext>
              </a:extLst>
            </p:cNvPr>
            <p:cNvCxnSpPr>
              <a:cxnSpLocks/>
              <a:stCxn id="308" idx="6"/>
              <a:endCxn id="309" idx="2"/>
            </p:cNvCxnSpPr>
            <p:nvPr/>
          </p:nvCxnSpPr>
          <p:spPr>
            <a:xfrm>
              <a:off x="782485" y="3735764"/>
              <a:ext cx="21261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348C74D5-30F4-691D-9490-DDDCA31C8DED}"/>
                </a:ext>
              </a:extLst>
            </p:cNvPr>
            <p:cNvCxnSpPr>
              <a:cxnSpLocks/>
              <a:stCxn id="308" idx="0"/>
              <a:endCxn id="292" idx="3"/>
            </p:cNvCxnSpPr>
            <p:nvPr/>
          </p:nvCxnSpPr>
          <p:spPr>
            <a:xfrm flipV="1">
              <a:off x="598490" y="2208269"/>
              <a:ext cx="468344" cy="13435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95CC9BE-D925-3F5B-FC45-B7B84F84287E}"/>
                </a:ext>
              </a:extLst>
            </p:cNvPr>
            <p:cNvCxnSpPr>
              <a:cxnSpLocks/>
              <a:stCxn id="306" idx="6"/>
              <a:endCxn id="307" idx="2"/>
            </p:cNvCxnSpPr>
            <p:nvPr/>
          </p:nvCxnSpPr>
          <p:spPr>
            <a:xfrm>
              <a:off x="1380933" y="3341748"/>
              <a:ext cx="9441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B7BC59E9-1832-4DC5-5EDB-E5B0369606B9}"/>
                </a:ext>
              </a:extLst>
            </p:cNvPr>
            <p:cNvCxnSpPr>
              <a:cxnSpLocks/>
              <a:stCxn id="306" idx="7"/>
              <a:endCxn id="327" idx="3"/>
            </p:cNvCxnSpPr>
            <p:nvPr/>
          </p:nvCxnSpPr>
          <p:spPr>
            <a:xfrm flipV="1">
              <a:off x="1327042" y="2897791"/>
              <a:ext cx="362174" cy="3138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D6EC8AAA-279C-8EB9-30A5-047C3A1C555F}"/>
                </a:ext>
              </a:extLst>
            </p:cNvPr>
            <p:cNvCxnSpPr>
              <a:cxnSpLocks/>
              <a:stCxn id="307" idx="1"/>
              <a:endCxn id="327" idx="5"/>
            </p:cNvCxnSpPr>
            <p:nvPr/>
          </p:nvCxnSpPr>
          <p:spPr>
            <a:xfrm flipH="1" flipV="1">
              <a:off x="2069713" y="2897791"/>
              <a:ext cx="309248" cy="3138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9D87213-67ED-948E-FA29-3123A41A28A9}"/>
                </a:ext>
              </a:extLst>
            </p:cNvPr>
            <p:cNvCxnSpPr>
              <a:cxnSpLocks/>
              <a:stCxn id="307" idx="7"/>
              <a:endCxn id="296" idx="3"/>
            </p:cNvCxnSpPr>
            <p:nvPr/>
          </p:nvCxnSpPr>
          <p:spPr>
            <a:xfrm flipV="1">
              <a:off x="2639169" y="2840172"/>
              <a:ext cx="323373" cy="371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252575B-8646-28E6-AF60-25A993F820D2}"/>
                </a:ext>
              </a:extLst>
            </p:cNvPr>
            <p:cNvCxnSpPr>
              <a:cxnSpLocks/>
              <a:stCxn id="309" idx="1"/>
              <a:endCxn id="307" idx="5"/>
            </p:cNvCxnSpPr>
            <p:nvPr/>
          </p:nvCxnSpPr>
          <p:spPr>
            <a:xfrm flipH="1" flipV="1">
              <a:off x="2639169" y="3471852"/>
              <a:ext cx="323373" cy="1338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02A41300-CDD8-3A2C-AFD2-449F2052CA14}"/>
                </a:ext>
              </a:extLst>
            </p:cNvPr>
            <p:cNvSpPr/>
            <p:nvPr/>
          </p:nvSpPr>
          <p:spPr>
            <a:xfrm>
              <a:off x="1693168" y="939815"/>
              <a:ext cx="367990" cy="367990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A</a:t>
              </a:r>
            </a:p>
          </p:txBody>
        </p: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1EB5CDB-B36F-3FEC-B7F4-2CBF30BD6A3E}"/>
                </a:ext>
              </a:extLst>
            </p:cNvPr>
            <p:cNvCxnSpPr>
              <a:cxnSpLocks/>
              <a:stCxn id="294" idx="7"/>
              <a:endCxn id="317" idx="3"/>
            </p:cNvCxnSpPr>
            <p:nvPr/>
          </p:nvCxnSpPr>
          <p:spPr>
            <a:xfrm flipV="1">
              <a:off x="728594" y="1253914"/>
              <a:ext cx="1018465" cy="2555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5535847A-4F8C-0301-20A5-D1A6A30C0D3F}"/>
                </a:ext>
              </a:extLst>
            </p:cNvPr>
            <p:cNvCxnSpPr>
              <a:cxnSpLocks/>
              <a:stCxn id="295" idx="1"/>
              <a:endCxn id="317" idx="5"/>
            </p:cNvCxnSpPr>
            <p:nvPr/>
          </p:nvCxnSpPr>
          <p:spPr>
            <a:xfrm flipH="1" flipV="1">
              <a:off x="2007267" y="1253914"/>
              <a:ext cx="955275" cy="266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5CA8C8E2-2D20-FBDC-CC77-884B67F2792F}"/>
                </a:ext>
              </a:extLst>
            </p:cNvPr>
            <p:cNvSpPr/>
            <p:nvPr/>
          </p:nvSpPr>
          <p:spPr>
            <a:xfrm>
              <a:off x="3557288" y="2525850"/>
              <a:ext cx="367990" cy="367990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G</a:t>
              </a:r>
            </a:p>
          </p:txBody>
        </p: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7FDED04A-3C0E-3E9C-C28D-B08DE0C9B02F}"/>
                </a:ext>
              </a:extLst>
            </p:cNvPr>
            <p:cNvCxnSpPr>
              <a:cxnSpLocks/>
              <a:stCxn id="320" idx="1"/>
              <a:endCxn id="295" idx="5"/>
            </p:cNvCxnSpPr>
            <p:nvPr/>
          </p:nvCxnSpPr>
          <p:spPr>
            <a:xfrm flipH="1" flipV="1">
              <a:off x="3222750" y="1780806"/>
              <a:ext cx="388429" cy="7989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C40B2DB-4733-9DEE-76C2-17C3199DE0EB}"/>
                </a:ext>
              </a:extLst>
            </p:cNvPr>
            <p:cNvCxnSpPr>
              <a:cxnSpLocks/>
              <a:stCxn id="320" idx="3"/>
              <a:endCxn id="309" idx="7"/>
            </p:cNvCxnSpPr>
            <p:nvPr/>
          </p:nvCxnSpPr>
          <p:spPr>
            <a:xfrm flipH="1">
              <a:off x="3222750" y="2839949"/>
              <a:ext cx="388429" cy="7657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2DFC058B-62F0-3AF3-A503-2C8A2AD7FC3D}"/>
                </a:ext>
              </a:extLst>
            </p:cNvPr>
            <p:cNvSpPr/>
            <p:nvPr/>
          </p:nvSpPr>
          <p:spPr>
            <a:xfrm>
              <a:off x="1693168" y="4103754"/>
              <a:ext cx="367990" cy="367990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L</a:t>
              </a:r>
            </a:p>
          </p:txBody>
        </p: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FE0B67A5-096A-2B9A-8B6C-9F5D4324DE5B}"/>
                </a:ext>
              </a:extLst>
            </p:cNvPr>
            <p:cNvCxnSpPr>
              <a:cxnSpLocks/>
              <a:stCxn id="308" idx="5"/>
              <a:endCxn id="323" idx="1"/>
            </p:cNvCxnSpPr>
            <p:nvPr/>
          </p:nvCxnSpPr>
          <p:spPr>
            <a:xfrm>
              <a:off x="728594" y="3865868"/>
              <a:ext cx="1018465" cy="2917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1C6B2493-108E-3F96-5B5D-09BDDE91D744}"/>
                </a:ext>
              </a:extLst>
            </p:cNvPr>
            <p:cNvCxnSpPr>
              <a:cxnSpLocks/>
              <a:stCxn id="309" idx="3"/>
              <a:endCxn id="323" idx="7"/>
            </p:cNvCxnSpPr>
            <p:nvPr/>
          </p:nvCxnSpPr>
          <p:spPr>
            <a:xfrm flipH="1">
              <a:off x="2007267" y="3865868"/>
              <a:ext cx="955275" cy="2917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DF168B70-26B5-91EF-AC01-47436E97F02F}"/>
                </a:ext>
              </a:extLst>
            </p:cNvPr>
            <p:cNvGrpSpPr/>
            <p:nvPr/>
          </p:nvGrpSpPr>
          <p:grpSpPr>
            <a:xfrm>
              <a:off x="1610413" y="2438491"/>
              <a:ext cx="538103" cy="538103"/>
              <a:chOff x="6004926" y="2655631"/>
              <a:chExt cx="1906859" cy="1906858"/>
            </a:xfrm>
          </p:grpSpPr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EE60E4A2-BEEC-A631-AFF4-B1D9FC1C9045}"/>
                  </a:ext>
                </a:extLst>
              </p:cNvPr>
              <p:cNvSpPr/>
              <p:nvPr/>
            </p:nvSpPr>
            <p:spPr>
              <a:xfrm>
                <a:off x="6004926" y="2655631"/>
                <a:ext cx="1906859" cy="1906858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28" name="Isosceles Triangle 327">
                <a:extLst>
                  <a:ext uri="{FF2B5EF4-FFF2-40B4-BE49-F238E27FC236}">
                    <a16:creationId xmlns:a16="http://schemas.microsoft.com/office/drawing/2014/main" id="{0EE6AD7E-FD8B-CE66-2089-36524483B026}"/>
                  </a:ext>
                </a:extLst>
              </p:cNvPr>
              <p:cNvSpPr/>
              <p:nvPr/>
            </p:nvSpPr>
            <p:spPr>
              <a:xfrm rot="1932596" flipV="1">
                <a:off x="6144628" y="3265406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29" name="Chord 328">
                <a:extLst>
                  <a:ext uri="{FF2B5EF4-FFF2-40B4-BE49-F238E27FC236}">
                    <a16:creationId xmlns:a16="http://schemas.microsoft.com/office/drawing/2014/main" id="{63964230-1693-33A0-2141-7B81D737AB11}"/>
                  </a:ext>
                </a:extLst>
              </p:cNvPr>
              <p:cNvSpPr/>
              <p:nvPr/>
            </p:nvSpPr>
            <p:spPr>
              <a:xfrm>
                <a:off x="6339464" y="3268936"/>
                <a:ext cx="1235922" cy="1036364"/>
              </a:xfrm>
              <a:prstGeom prst="chord">
                <a:avLst>
                  <a:gd name="adj1" fmla="val 1566"/>
                  <a:gd name="adj2" fmla="val 1079611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30" name="Isosceles Triangle 329">
                <a:extLst>
                  <a:ext uri="{FF2B5EF4-FFF2-40B4-BE49-F238E27FC236}">
                    <a16:creationId xmlns:a16="http://schemas.microsoft.com/office/drawing/2014/main" id="{AA951737-A5E7-5ED2-7682-65BD931EC43F}"/>
                  </a:ext>
                </a:extLst>
              </p:cNvPr>
              <p:cNvSpPr/>
              <p:nvPr/>
            </p:nvSpPr>
            <p:spPr>
              <a:xfrm rot="19667404" flipH="1" flipV="1">
                <a:off x="7031835" y="3276513"/>
                <a:ext cx="754426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06CAEE05-FFC5-EFF6-7CBC-37F3FA23885B}"/>
              </a:ext>
            </a:extLst>
          </p:cNvPr>
          <p:cNvGrpSpPr/>
          <p:nvPr/>
        </p:nvGrpSpPr>
        <p:grpSpPr>
          <a:xfrm>
            <a:off x="7974507" y="4002294"/>
            <a:ext cx="2751284" cy="2767855"/>
            <a:chOff x="9206716" y="35792"/>
            <a:chExt cx="3510783" cy="3531929"/>
          </a:xfrm>
        </p:grpSpPr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9E561722-FD36-9892-6865-A5497676408D}"/>
                </a:ext>
              </a:extLst>
            </p:cNvPr>
            <p:cNvSpPr/>
            <p:nvPr/>
          </p:nvSpPr>
          <p:spPr>
            <a:xfrm>
              <a:off x="9805164" y="990147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48A4A84-A08D-6C45-D80F-0FA0761A404F}"/>
                </a:ext>
              </a:extLst>
            </p:cNvPr>
            <p:cNvSpPr/>
            <p:nvPr/>
          </p:nvSpPr>
          <p:spPr>
            <a:xfrm>
              <a:off x="11117291" y="990147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1DCC9D92-7F52-F5BC-8B81-91BBD354040E}"/>
                </a:ext>
              </a:extLst>
            </p:cNvPr>
            <p:cNvSpPr/>
            <p:nvPr/>
          </p:nvSpPr>
          <p:spPr>
            <a:xfrm>
              <a:off x="9206716" y="551533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10DA7087-C334-1E02-1BE8-D76BB3E76869}"/>
                </a:ext>
              </a:extLst>
            </p:cNvPr>
            <p:cNvSpPr/>
            <p:nvPr/>
          </p:nvSpPr>
          <p:spPr>
            <a:xfrm>
              <a:off x="11700872" y="562684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18EAD74-3776-9EB3-0064-C74202E9AA3F}"/>
                </a:ext>
              </a:extLst>
            </p:cNvPr>
            <p:cNvSpPr/>
            <p:nvPr/>
          </p:nvSpPr>
          <p:spPr>
            <a:xfrm>
              <a:off x="11700872" y="1622050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F</a:t>
              </a:r>
            </a:p>
          </p:txBody>
        </p: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FA5FEF26-DE18-FEB7-053B-AC15603ACBE4}"/>
                </a:ext>
              </a:extLst>
            </p:cNvPr>
            <p:cNvCxnSpPr>
              <a:stCxn id="373" idx="6"/>
              <a:endCxn id="374" idx="2"/>
            </p:cNvCxnSpPr>
            <p:nvPr/>
          </p:nvCxnSpPr>
          <p:spPr>
            <a:xfrm>
              <a:off x="9574706" y="735528"/>
              <a:ext cx="2126166" cy="111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FD938450-042E-6FEB-F9A8-50CC67D0F300}"/>
                </a:ext>
              </a:extLst>
            </p:cNvPr>
            <p:cNvCxnSpPr>
              <a:stCxn id="373" idx="4"/>
              <a:endCxn id="385" idx="1"/>
            </p:cNvCxnSpPr>
            <p:nvPr/>
          </p:nvCxnSpPr>
          <p:spPr>
            <a:xfrm>
              <a:off x="9390711" y="919523"/>
              <a:ext cx="468344" cy="13880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06A952FC-05DD-0EFC-8C6D-F2BD1A791EF7}"/>
                </a:ext>
              </a:extLst>
            </p:cNvPr>
            <p:cNvCxnSpPr>
              <a:stCxn id="371" idx="6"/>
              <a:endCxn id="372" idx="2"/>
            </p:cNvCxnSpPr>
            <p:nvPr/>
          </p:nvCxnSpPr>
          <p:spPr>
            <a:xfrm>
              <a:off x="10173154" y="1174142"/>
              <a:ext cx="9441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573D375B-A028-9649-9BEE-0F2E0553B4EB}"/>
                </a:ext>
              </a:extLst>
            </p:cNvPr>
            <p:cNvCxnSpPr>
              <a:stCxn id="371" idx="4"/>
              <a:endCxn id="385" idx="0"/>
            </p:cNvCxnSpPr>
            <p:nvPr/>
          </p:nvCxnSpPr>
          <p:spPr>
            <a:xfrm>
              <a:off x="9989159" y="1358137"/>
              <a:ext cx="0" cy="8955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2B890497-4622-DFEB-8677-D5B6490E33BC}"/>
                </a:ext>
              </a:extLst>
            </p:cNvPr>
            <p:cNvCxnSpPr>
              <a:stCxn id="375" idx="2"/>
              <a:endCxn id="406" idx="6"/>
            </p:cNvCxnSpPr>
            <p:nvPr/>
          </p:nvCxnSpPr>
          <p:spPr>
            <a:xfrm flipH="1" flipV="1">
              <a:off x="10940737" y="1803520"/>
              <a:ext cx="760135" cy="25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D820CD4F-69F2-B0D8-FBF3-842962F219F7}"/>
                </a:ext>
              </a:extLst>
            </p:cNvPr>
            <p:cNvCxnSpPr>
              <a:stCxn id="372" idx="3"/>
              <a:endCxn id="406" idx="7"/>
            </p:cNvCxnSpPr>
            <p:nvPr/>
          </p:nvCxnSpPr>
          <p:spPr>
            <a:xfrm flipH="1">
              <a:off x="10861934" y="1304246"/>
              <a:ext cx="309248" cy="309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DC247FB4-FBA9-48C0-9983-39DED1587E36}"/>
                </a:ext>
              </a:extLst>
            </p:cNvPr>
            <p:cNvCxnSpPr>
              <a:stCxn id="372" idx="5"/>
              <a:endCxn id="375" idx="1"/>
            </p:cNvCxnSpPr>
            <p:nvPr/>
          </p:nvCxnSpPr>
          <p:spPr>
            <a:xfrm>
              <a:off x="11431390" y="1304246"/>
              <a:ext cx="323373" cy="3716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D23B19F8-37CA-8A22-5D3B-CF202A83F4B0}"/>
                </a:ext>
              </a:extLst>
            </p:cNvPr>
            <p:cNvCxnSpPr>
              <a:stCxn id="374" idx="3"/>
              <a:endCxn id="372" idx="7"/>
            </p:cNvCxnSpPr>
            <p:nvPr/>
          </p:nvCxnSpPr>
          <p:spPr>
            <a:xfrm flipH="1">
              <a:off x="11431390" y="876783"/>
              <a:ext cx="323373" cy="1672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373054CD-16CD-490A-BC6A-8D15B1490CB3}"/>
                </a:ext>
              </a:extLst>
            </p:cNvPr>
            <p:cNvSpPr/>
            <p:nvPr/>
          </p:nvSpPr>
          <p:spPr>
            <a:xfrm>
              <a:off x="9805164" y="2253730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82042B62-F43D-889A-00EA-4483B77BF649}"/>
                </a:ext>
              </a:extLst>
            </p:cNvPr>
            <p:cNvSpPr/>
            <p:nvPr/>
          </p:nvSpPr>
          <p:spPr>
            <a:xfrm>
              <a:off x="11117291" y="2253730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B897EA9C-2370-231A-6DF0-8B3201A7315C}"/>
                </a:ext>
              </a:extLst>
            </p:cNvPr>
            <p:cNvSpPr/>
            <p:nvPr/>
          </p:nvSpPr>
          <p:spPr>
            <a:xfrm>
              <a:off x="9206716" y="2647746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J</a:t>
              </a: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200FA409-2CD8-197B-1217-969813AD8FF0}"/>
                </a:ext>
              </a:extLst>
            </p:cNvPr>
            <p:cNvSpPr/>
            <p:nvPr/>
          </p:nvSpPr>
          <p:spPr>
            <a:xfrm>
              <a:off x="11700872" y="2647746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K</a:t>
              </a:r>
            </a:p>
          </p:txBody>
        </p: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EE2526DC-29B6-B565-6631-68B0CBC0EA09}"/>
                </a:ext>
              </a:extLst>
            </p:cNvPr>
            <p:cNvCxnSpPr>
              <a:stCxn id="387" idx="6"/>
              <a:endCxn id="388" idx="2"/>
            </p:cNvCxnSpPr>
            <p:nvPr/>
          </p:nvCxnSpPr>
          <p:spPr>
            <a:xfrm>
              <a:off x="9574706" y="2831741"/>
              <a:ext cx="21261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38D3EE35-DD9A-0B3D-D94E-C0F82B19E9AF}"/>
                </a:ext>
              </a:extLst>
            </p:cNvPr>
            <p:cNvCxnSpPr>
              <a:stCxn id="387" idx="0"/>
              <a:endCxn id="371" idx="3"/>
            </p:cNvCxnSpPr>
            <p:nvPr/>
          </p:nvCxnSpPr>
          <p:spPr>
            <a:xfrm flipV="1">
              <a:off x="9390711" y="1304246"/>
              <a:ext cx="468344" cy="13435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051704BB-F62E-1705-8077-CEE55514F20D}"/>
                </a:ext>
              </a:extLst>
            </p:cNvPr>
            <p:cNvCxnSpPr>
              <a:stCxn id="385" idx="6"/>
              <a:endCxn id="386" idx="2"/>
            </p:cNvCxnSpPr>
            <p:nvPr/>
          </p:nvCxnSpPr>
          <p:spPr>
            <a:xfrm>
              <a:off x="10173154" y="2437725"/>
              <a:ext cx="9441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F6C4CB6D-CD0D-1CD6-0482-1D7CC0142CD4}"/>
                </a:ext>
              </a:extLst>
            </p:cNvPr>
            <p:cNvCxnSpPr>
              <a:stCxn id="386" idx="1"/>
              <a:endCxn id="406" idx="5"/>
            </p:cNvCxnSpPr>
            <p:nvPr/>
          </p:nvCxnSpPr>
          <p:spPr>
            <a:xfrm flipH="1" flipV="1">
              <a:off x="10861934" y="1993768"/>
              <a:ext cx="309248" cy="3138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1DDC887A-49A6-A319-57EA-2C5F1603AC1F}"/>
                </a:ext>
              </a:extLst>
            </p:cNvPr>
            <p:cNvCxnSpPr>
              <a:stCxn id="386" idx="7"/>
              <a:endCxn id="375" idx="3"/>
            </p:cNvCxnSpPr>
            <p:nvPr/>
          </p:nvCxnSpPr>
          <p:spPr>
            <a:xfrm flipV="1">
              <a:off x="11431390" y="1936149"/>
              <a:ext cx="323373" cy="371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EB865292-5470-133B-E548-3EAA607CFF40}"/>
                </a:ext>
              </a:extLst>
            </p:cNvPr>
            <p:cNvCxnSpPr>
              <a:stCxn id="388" idx="1"/>
              <a:endCxn id="386" idx="5"/>
            </p:cNvCxnSpPr>
            <p:nvPr/>
          </p:nvCxnSpPr>
          <p:spPr>
            <a:xfrm flipH="1" flipV="1">
              <a:off x="11431390" y="2567829"/>
              <a:ext cx="323373" cy="1338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763E663F-A030-A635-6549-1B2607E8631E}"/>
                </a:ext>
              </a:extLst>
            </p:cNvPr>
            <p:cNvSpPr/>
            <p:nvPr/>
          </p:nvSpPr>
          <p:spPr>
            <a:xfrm>
              <a:off x="10485389" y="35792"/>
              <a:ext cx="367990" cy="367990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A</a:t>
              </a:r>
            </a:p>
          </p:txBody>
        </p: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E59D0065-C2C4-6F23-90CB-26ED783BC833}"/>
                </a:ext>
              </a:extLst>
            </p:cNvPr>
            <p:cNvCxnSpPr>
              <a:stCxn id="373" idx="7"/>
              <a:endCxn id="396" idx="3"/>
            </p:cNvCxnSpPr>
            <p:nvPr/>
          </p:nvCxnSpPr>
          <p:spPr>
            <a:xfrm flipV="1">
              <a:off x="9520815" y="349891"/>
              <a:ext cx="1018465" cy="2555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A87D0110-670C-C43F-5629-D005A74C076A}"/>
                </a:ext>
              </a:extLst>
            </p:cNvPr>
            <p:cNvCxnSpPr>
              <a:stCxn id="374" idx="1"/>
              <a:endCxn id="396" idx="5"/>
            </p:cNvCxnSpPr>
            <p:nvPr/>
          </p:nvCxnSpPr>
          <p:spPr>
            <a:xfrm flipH="1" flipV="1">
              <a:off x="10799488" y="349891"/>
              <a:ext cx="955275" cy="266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FDC2D354-5496-E723-C9DE-865AA97F9ADF}"/>
                </a:ext>
              </a:extLst>
            </p:cNvPr>
            <p:cNvSpPr/>
            <p:nvPr/>
          </p:nvSpPr>
          <p:spPr>
            <a:xfrm>
              <a:off x="12349509" y="1621827"/>
              <a:ext cx="367990" cy="367990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G</a:t>
              </a:r>
            </a:p>
          </p:txBody>
        </p: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848630A4-65D7-8D96-7278-2BA72564FBF8}"/>
                </a:ext>
              </a:extLst>
            </p:cNvPr>
            <p:cNvCxnSpPr>
              <a:stCxn id="399" idx="1"/>
              <a:endCxn id="374" idx="5"/>
            </p:cNvCxnSpPr>
            <p:nvPr/>
          </p:nvCxnSpPr>
          <p:spPr>
            <a:xfrm flipH="1" flipV="1">
              <a:off x="12014971" y="876783"/>
              <a:ext cx="388429" cy="7989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350C780D-E387-B20C-8AC8-690CB572133A}"/>
                </a:ext>
              </a:extLst>
            </p:cNvPr>
            <p:cNvCxnSpPr>
              <a:stCxn id="399" idx="3"/>
              <a:endCxn id="388" idx="7"/>
            </p:cNvCxnSpPr>
            <p:nvPr/>
          </p:nvCxnSpPr>
          <p:spPr>
            <a:xfrm flipH="1">
              <a:off x="12014971" y="1935926"/>
              <a:ext cx="388429" cy="7657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F3BE275F-1A76-4B81-6F4A-80AC7382764D}"/>
                </a:ext>
              </a:extLst>
            </p:cNvPr>
            <p:cNvSpPr/>
            <p:nvPr/>
          </p:nvSpPr>
          <p:spPr>
            <a:xfrm>
              <a:off x="10485389" y="3199731"/>
              <a:ext cx="367990" cy="367990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L</a:t>
              </a:r>
            </a:p>
          </p:txBody>
        </p: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7CE25AF0-0E73-5ED9-170F-94D80B66C43B}"/>
                </a:ext>
              </a:extLst>
            </p:cNvPr>
            <p:cNvCxnSpPr>
              <a:stCxn id="387" idx="5"/>
              <a:endCxn id="402" idx="1"/>
            </p:cNvCxnSpPr>
            <p:nvPr/>
          </p:nvCxnSpPr>
          <p:spPr>
            <a:xfrm>
              <a:off x="9520815" y="2961845"/>
              <a:ext cx="1018465" cy="2917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ABE99105-0FB7-65BB-52E9-EDD59A20CA65}"/>
                </a:ext>
              </a:extLst>
            </p:cNvPr>
            <p:cNvCxnSpPr>
              <a:stCxn id="388" idx="3"/>
              <a:endCxn id="402" idx="7"/>
            </p:cNvCxnSpPr>
            <p:nvPr/>
          </p:nvCxnSpPr>
          <p:spPr>
            <a:xfrm flipH="1">
              <a:off x="10799488" y="2961845"/>
              <a:ext cx="955275" cy="2917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41B4A84B-C83E-CBDE-11FA-6CB2BF99DEFD}"/>
                </a:ext>
              </a:extLst>
            </p:cNvPr>
            <p:cNvGrpSpPr/>
            <p:nvPr/>
          </p:nvGrpSpPr>
          <p:grpSpPr>
            <a:xfrm>
              <a:off x="10402634" y="1534468"/>
              <a:ext cx="538103" cy="538103"/>
              <a:chOff x="6004926" y="2655631"/>
              <a:chExt cx="1906859" cy="1906859"/>
            </a:xfrm>
          </p:grpSpPr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3387EFE8-F3B3-7D90-322B-DF26830A8A48}"/>
                  </a:ext>
                </a:extLst>
              </p:cNvPr>
              <p:cNvSpPr/>
              <p:nvPr/>
            </p:nvSpPr>
            <p:spPr>
              <a:xfrm>
                <a:off x="6004926" y="2655631"/>
                <a:ext cx="1906859" cy="19068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07" name="Isosceles Triangle 406">
                <a:extLst>
                  <a:ext uri="{FF2B5EF4-FFF2-40B4-BE49-F238E27FC236}">
                    <a16:creationId xmlns:a16="http://schemas.microsoft.com/office/drawing/2014/main" id="{7E502585-741D-CEE5-3253-30F0F7324FC4}"/>
                  </a:ext>
                </a:extLst>
              </p:cNvPr>
              <p:cNvSpPr/>
              <p:nvPr/>
            </p:nvSpPr>
            <p:spPr>
              <a:xfrm rot="1932596" flipV="1">
                <a:off x="6144628" y="3265406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8" name="Chord 407">
                <a:extLst>
                  <a:ext uri="{FF2B5EF4-FFF2-40B4-BE49-F238E27FC236}">
                    <a16:creationId xmlns:a16="http://schemas.microsoft.com/office/drawing/2014/main" id="{2A9E62EE-0CCC-740F-C953-613A5D7FF2F0}"/>
                  </a:ext>
                </a:extLst>
              </p:cNvPr>
              <p:cNvSpPr/>
              <p:nvPr/>
            </p:nvSpPr>
            <p:spPr>
              <a:xfrm>
                <a:off x="6339464" y="3268936"/>
                <a:ext cx="1235922" cy="1036364"/>
              </a:xfrm>
              <a:prstGeom prst="chord">
                <a:avLst>
                  <a:gd name="adj1" fmla="val 1566"/>
                  <a:gd name="adj2" fmla="val 1079611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9" name="Isosceles Triangle 408">
                <a:extLst>
                  <a:ext uri="{FF2B5EF4-FFF2-40B4-BE49-F238E27FC236}">
                    <a16:creationId xmlns:a16="http://schemas.microsoft.com/office/drawing/2014/main" id="{93107A78-E5D4-EDAC-9915-88427528F282}"/>
                  </a:ext>
                </a:extLst>
              </p:cNvPr>
              <p:cNvSpPr/>
              <p:nvPr/>
            </p:nvSpPr>
            <p:spPr>
              <a:xfrm rot="19667404" flipH="1" flipV="1">
                <a:off x="7031835" y="3276514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445" name="Right Arrow 447">
            <a:extLst>
              <a:ext uri="{FF2B5EF4-FFF2-40B4-BE49-F238E27FC236}">
                <a16:creationId xmlns:a16="http://schemas.microsoft.com/office/drawing/2014/main" id="{FCF29D88-B55C-7339-943C-E34EABB03AEA}"/>
              </a:ext>
            </a:extLst>
          </p:cNvPr>
          <p:cNvSpPr/>
          <p:nvPr/>
        </p:nvSpPr>
        <p:spPr>
          <a:xfrm rot="1181745">
            <a:off x="4533027" y="3951307"/>
            <a:ext cx="2892102" cy="1528719"/>
          </a:xfrm>
          <a:prstGeom prst="rightArrow">
            <a:avLst>
              <a:gd name="adj1" fmla="val 50000"/>
              <a:gd name="adj2" fmla="val 39647"/>
            </a:avLst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Hiding by adding or removing edges</a:t>
            </a:r>
          </a:p>
        </p:txBody>
      </p:sp>
      <p:sp>
        <p:nvSpPr>
          <p:cNvPr id="485" name="Right Arrow 487">
            <a:extLst>
              <a:ext uri="{FF2B5EF4-FFF2-40B4-BE49-F238E27FC236}">
                <a16:creationId xmlns:a16="http://schemas.microsoft.com/office/drawing/2014/main" id="{FF0C1E7D-537E-F637-2190-896FFCD4C1CC}"/>
              </a:ext>
            </a:extLst>
          </p:cNvPr>
          <p:cNvSpPr/>
          <p:nvPr/>
        </p:nvSpPr>
        <p:spPr>
          <a:xfrm rot="20442636">
            <a:off x="4521239" y="2023524"/>
            <a:ext cx="2901761" cy="1537834"/>
          </a:xfrm>
          <a:prstGeom prst="rightArrow">
            <a:avLst>
              <a:gd name="adj1" fmla="val 50000"/>
              <a:gd name="adj2" fmla="val 39647"/>
            </a:avLst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Hiding by</a:t>
            </a:r>
            <a:br>
              <a:rPr lang="en-US" sz="2000" b="1" dirty="0"/>
            </a:br>
            <a:r>
              <a:rPr lang="en-US" sz="2000" b="1" dirty="0"/>
              <a:t>adding nodes</a:t>
            </a:r>
          </a:p>
        </p:txBody>
      </p: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9F5966B2-0ADD-3AAC-B7C2-723433272E7B}"/>
              </a:ext>
            </a:extLst>
          </p:cNvPr>
          <p:cNvGrpSpPr/>
          <p:nvPr/>
        </p:nvGrpSpPr>
        <p:grpSpPr>
          <a:xfrm>
            <a:off x="7553332" y="1021748"/>
            <a:ext cx="3234785" cy="2767855"/>
            <a:chOff x="8589743" y="4577066"/>
            <a:chExt cx="4127756" cy="3531929"/>
          </a:xfrm>
        </p:grpSpPr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7BD654CE-3479-3ACB-5818-07944F482CED}"/>
                </a:ext>
              </a:extLst>
            </p:cNvPr>
            <p:cNvSpPr/>
            <p:nvPr/>
          </p:nvSpPr>
          <p:spPr>
            <a:xfrm>
              <a:off x="9805164" y="5531421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6F0918AC-F531-E73F-14A3-F2E9F6CD430E}"/>
                </a:ext>
              </a:extLst>
            </p:cNvPr>
            <p:cNvSpPr/>
            <p:nvPr/>
          </p:nvSpPr>
          <p:spPr>
            <a:xfrm>
              <a:off x="11117291" y="5531421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945D3D71-D422-A1E5-DA71-44C8195C4098}"/>
                </a:ext>
              </a:extLst>
            </p:cNvPr>
            <p:cNvSpPr/>
            <p:nvPr/>
          </p:nvSpPr>
          <p:spPr>
            <a:xfrm>
              <a:off x="9206716" y="5092807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05498700-9324-44DB-6BCB-927BCFBE6E0E}"/>
                </a:ext>
              </a:extLst>
            </p:cNvPr>
            <p:cNvSpPr/>
            <p:nvPr/>
          </p:nvSpPr>
          <p:spPr>
            <a:xfrm>
              <a:off x="11700872" y="5103958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000018D5-98D3-7E09-900A-A3B393D081F5}"/>
                </a:ext>
              </a:extLst>
            </p:cNvPr>
            <p:cNvSpPr/>
            <p:nvPr/>
          </p:nvSpPr>
          <p:spPr>
            <a:xfrm>
              <a:off x="11700872" y="6163324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F</a:t>
              </a:r>
            </a:p>
          </p:txBody>
        </p: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0537A616-E546-679B-CEF9-1735C29243E7}"/>
                </a:ext>
              </a:extLst>
            </p:cNvPr>
            <p:cNvCxnSpPr>
              <a:stCxn id="448" idx="6"/>
              <a:endCxn id="449" idx="2"/>
            </p:cNvCxnSpPr>
            <p:nvPr/>
          </p:nvCxnSpPr>
          <p:spPr>
            <a:xfrm>
              <a:off x="9574706" y="5276802"/>
              <a:ext cx="2126166" cy="111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19ED6909-7CC6-A7A9-4798-E4F82037CA50}"/>
                </a:ext>
              </a:extLst>
            </p:cNvPr>
            <p:cNvCxnSpPr>
              <a:stCxn id="448" idx="4"/>
              <a:endCxn id="460" idx="1"/>
            </p:cNvCxnSpPr>
            <p:nvPr/>
          </p:nvCxnSpPr>
          <p:spPr>
            <a:xfrm>
              <a:off x="9390711" y="5460797"/>
              <a:ext cx="468344" cy="13880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CF7C6127-6403-505D-A6E1-1CB6942B1F89}"/>
                </a:ext>
              </a:extLst>
            </p:cNvPr>
            <p:cNvCxnSpPr>
              <a:stCxn id="446" idx="6"/>
              <a:endCxn id="447" idx="2"/>
            </p:cNvCxnSpPr>
            <p:nvPr/>
          </p:nvCxnSpPr>
          <p:spPr>
            <a:xfrm>
              <a:off x="10173154" y="5715416"/>
              <a:ext cx="9441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A0925FDB-4524-53CF-B404-7E704AA992CB}"/>
                </a:ext>
              </a:extLst>
            </p:cNvPr>
            <p:cNvCxnSpPr>
              <a:stCxn id="446" idx="5"/>
              <a:endCxn id="481" idx="1"/>
            </p:cNvCxnSpPr>
            <p:nvPr/>
          </p:nvCxnSpPr>
          <p:spPr>
            <a:xfrm>
              <a:off x="10119263" y="5845520"/>
              <a:ext cx="362174" cy="309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77F8C06B-B539-CC50-3A18-654B31945FE4}"/>
                </a:ext>
              </a:extLst>
            </p:cNvPr>
            <p:cNvCxnSpPr>
              <a:stCxn id="446" idx="4"/>
              <a:endCxn id="460" idx="0"/>
            </p:cNvCxnSpPr>
            <p:nvPr/>
          </p:nvCxnSpPr>
          <p:spPr>
            <a:xfrm>
              <a:off x="9989159" y="5899411"/>
              <a:ext cx="0" cy="8955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48F338CB-B4D2-6DE7-A50F-3CB172391A2F}"/>
                </a:ext>
              </a:extLst>
            </p:cNvPr>
            <p:cNvCxnSpPr>
              <a:stCxn id="450" idx="2"/>
              <a:endCxn id="481" idx="6"/>
            </p:cNvCxnSpPr>
            <p:nvPr/>
          </p:nvCxnSpPr>
          <p:spPr>
            <a:xfrm flipH="1" flipV="1">
              <a:off x="10940737" y="6344794"/>
              <a:ext cx="760135" cy="25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2662F415-F52F-2FB9-E638-109E626769B1}"/>
                </a:ext>
              </a:extLst>
            </p:cNvPr>
            <p:cNvCxnSpPr>
              <a:stCxn id="447" idx="3"/>
              <a:endCxn id="481" idx="7"/>
            </p:cNvCxnSpPr>
            <p:nvPr/>
          </p:nvCxnSpPr>
          <p:spPr>
            <a:xfrm flipH="1">
              <a:off x="10861934" y="5845520"/>
              <a:ext cx="309248" cy="309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9D2CB293-27EC-3502-F64E-878CD321A735}"/>
                </a:ext>
              </a:extLst>
            </p:cNvPr>
            <p:cNvCxnSpPr>
              <a:stCxn id="447" idx="5"/>
              <a:endCxn id="450" idx="1"/>
            </p:cNvCxnSpPr>
            <p:nvPr/>
          </p:nvCxnSpPr>
          <p:spPr>
            <a:xfrm>
              <a:off x="11431390" y="5845520"/>
              <a:ext cx="323373" cy="3716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681732C2-63D2-A6C8-5F2C-C7557736A51F}"/>
                </a:ext>
              </a:extLst>
            </p:cNvPr>
            <p:cNvCxnSpPr>
              <a:stCxn id="449" idx="3"/>
              <a:endCxn id="447" idx="7"/>
            </p:cNvCxnSpPr>
            <p:nvPr/>
          </p:nvCxnSpPr>
          <p:spPr>
            <a:xfrm flipH="1">
              <a:off x="11431390" y="5418057"/>
              <a:ext cx="323373" cy="1672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AD16F354-86F5-D6C7-078C-236D116DE390}"/>
                </a:ext>
              </a:extLst>
            </p:cNvPr>
            <p:cNvSpPr/>
            <p:nvPr/>
          </p:nvSpPr>
          <p:spPr>
            <a:xfrm>
              <a:off x="9805164" y="6795004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8B0A7A76-FEC9-1997-2600-A8E669D5A828}"/>
                </a:ext>
              </a:extLst>
            </p:cNvPr>
            <p:cNvSpPr/>
            <p:nvPr/>
          </p:nvSpPr>
          <p:spPr>
            <a:xfrm>
              <a:off x="11117291" y="6795004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5431A6EF-925C-F181-48AB-65F3F92B57C2}"/>
                </a:ext>
              </a:extLst>
            </p:cNvPr>
            <p:cNvSpPr/>
            <p:nvPr/>
          </p:nvSpPr>
          <p:spPr>
            <a:xfrm>
              <a:off x="9206716" y="7189020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J</a:t>
              </a:r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FF1B901B-8F1D-078E-347D-CD4688907376}"/>
                </a:ext>
              </a:extLst>
            </p:cNvPr>
            <p:cNvSpPr/>
            <p:nvPr/>
          </p:nvSpPr>
          <p:spPr>
            <a:xfrm>
              <a:off x="11700872" y="7189020"/>
              <a:ext cx="367990" cy="36799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K</a:t>
              </a:r>
            </a:p>
          </p:txBody>
        </p: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0D1B8F0F-5465-2E7B-54C1-382845341801}"/>
                </a:ext>
              </a:extLst>
            </p:cNvPr>
            <p:cNvCxnSpPr>
              <a:stCxn id="462" idx="6"/>
              <a:endCxn id="463" idx="2"/>
            </p:cNvCxnSpPr>
            <p:nvPr/>
          </p:nvCxnSpPr>
          <p:spPr>
            <a:xfrm>
              <a:off x="9574706" y="7373015"/>
              <a:ext cx="21261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D20C459E-F630-F227-1DE3-8FDC24A1A81D}"/>
                </a:ext>
              </a:extLst>
            </p:cNvPr>
            <p:cNvCxnSpPr>
              <a:stCxn id="462" idx="0"/>
              <a:endCxn id="446" idx="3"/>
            </p:cNvCxnSpPr>
            <p:nvPr/>
          </p:nvCxnSpPr>
          <p:spPr>
            <a:xfrm flipV="1">
              <a:off x="9390711" y="5845520"/>
              <a:ext cx="468344" cy="13435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86A7F03A-1FDA-C9D0-5CCB-DDE838C3A851}"/>
                </a:ext>
              </a:extLst>
            </p:cNvPr>
            <p:cNvCxnSpPr>
              <a:stCxn id="460" idx="6"/>
              <a:endCxn id="461" idx="2"/>
            </p:cNvCxnSpPr>
            <p:nvPr/>
          </p:nvCxnSpPr>
          <p:spPr>
            <a:xfrm>
              <a:off x="10173154" y="6978999"/>
              <a:ext cx="9441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B5AB9A2F-8F7D-ABB6-67A4-774510C4FADA}"/>
                </a:ext>
              </a:extLst>
            </p:cNvPr>
            <p:cNvCxnSpPr>
              <a:stCxn id="460" idx="7"/>
              <a:endCxn id="481" idx="3"/>
            </p:cNvCxnSpPr>
            <p:nvPr/>
          </p:nvCxnSpPr>
          <p:spPr>
            <a:xfrm flipV="1">
              <a:off x="10119263" y="6535042"/>
              <a:ext cx="362174" cy="3138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54E7AFCD-AD9B-4791-05A2-CD0E0D39CB1F}"/>
                </a:ext>
              </a:extLst>
            </p:cNvPr>
            <p:cNvCxnSpPr>
              <a:stCxn id="461" idx="1"/>
              <a:endCxn id="481" idx="5"/>
            </p:cNvCxnSpPr>
            <p:nvPr/>
          </p:nvCxnSpPr>
          <p:spPr>
            <a:xfrm flipH="1" flipV="1">
              <a:off x="10861934" y="6535042"/>
              <a:ext cx="309248" cy="3138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2BA29696-805A-DBED-CF58-22555DE81D13}"/>
                </a:ext>
              </a:extLst>
            </p:cNvPr>
            <p:cNvCxnSpPr>
              <a:stCxn id="461" idx="7"/>
              <a:endCxn id="450" idx="3"/>
            </p:cNvCxnSpPr>
            <p:nvPr/>
          </p:nvCxnSpPr>
          <p:spPr>
            <a:xfrm flipV="1">
              <a:off x="11431390" y="6477423"/>
              <a:ext cx="323373" cy="371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70D706B5-4D38-8929-C383-25F19F191A6D}"/>
                </a:ext>
              </a:extLst>
            </p:cNvPr>
            <p:cNvCxnSpPr>
              <a:stCxn id="463" idx="1"/>
              <a:endCxn id="461" idx="5"/>
            </p:cNvCxnSpPr>
            <p:nvPr/>
          </p:nvCxnSpPr>
          <p:spPr>
            <a:xfrm flipH="1" flipV="1">
              <a:off x="11431390" y="7109103"/>
              <a:ext cx="323373" cy="1338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CB95542A-FF02-0A2B-D583-E0F9A4A075DD}"/>
                </a:ext>
              </a:extLst>
            </p:cNvPr>
            <p:cNvSpPr/>
            <p:nvPr/>
          </p:nvSpPr>
          <p:spPr>
            <a:xfrm>
              <a:off x="10485389" y="4577066"/>
              <a:ext cx="367990" cy="367990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A</a:t>
              </a:r>
            </a:p>
          </p:txBody>
        </p: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A0160865-FA02-5539-90CA-600F1ACE2E77}"/>
                </a:ext>
              </a:extLst>
            </p:cNvPr>
            <p:cNvCxnSpPr>
              <a:stCxn id="448" idx="7"/>
              <a:endCxn id="471" idx="3"/>
            </p:cNvCxnSpPr>
            <p:nvPr/>
          </p:nvCxnSpPr>
          <p:spPr>
            <a:xfrm flipV="1">
              <a:off x="9520815" y="4891165"/>
              <a:ext cx="1018465" cy="2555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0C27AFCE-5107-7E08-7E15-F8181662013A}"/>
                </a:ext>
              </a:extLst>
            </p:cNvPr>
            <p:cNvCxnSpPr>
              <a:stCxn id="449" idx="1"/>
              <a:endCxn id="471" idx="5"/>
            </p:cNvCxnSpPr>
            <p:nvPr/>
          </p:nvCxnSpPr>
          <p:spPr>
            <a:xfrm flipH="1" flipV="1">
              <a:off x="10799488" y="4891165"/>
              <a:ext cx="955275" cy="266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C6E1568E-D787-3C24-455D-E23E28BFA321}"/>
                </a:ext>
              </a:extLst>
            </p:cNvPr>
            <p:cNvSpPr/>
            <p:nvPr/>
          </p:nvSpPr>
          <p:spPr>
            <a:xfrm>
              <a:off x="12349509" y="6163101"/>
              <a:ext cx="367990" cy="367990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G</a:t>
              </a:r>
            </a:p>
          </p:txBody>
        </p: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FD7AE950-72E4-4CFB-37CC-9DD5226A9E14}"/>
                </a:ext>
              </a:extLst>
            </p:cNvPr>
            <p:cNvCxnSpPr>
              <a:stCxn id="474" idx="1"/>
              <a:endCxn id="449" idx="5"/>
            </p:cNvCxnSpPr>
            <p:nvPr/>
          </p:nvCxnSpPr>
          <p:spPr>
            <a:xfrm flipH="1" flipV="1">
              <a:off x="12014971" y="5418057"/>
              <a:ext cx="388429" cy="7989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881B7EEA-8205-BC77-1FE2-1EED2E82B512}"/>
                </a:ext>
              </a:extLst>
            </p:cNvPr>
            <p:cNvCxnSpPr>
              <a:stCxn id="474" idx="3"/>
              <a:endCxn id="463" idx="7"/>
            </p:cNvCxnSpPr>
            <p:nvPr/>
          </p:nvCxnSpPr>
          <p:spPr>
            <a:xfrm flipH="1">
              <a:off x="12014971" y="6477200"/>
              <a:ext cx="388429" cy="7657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51FEF339-482E-D8A3-32F4-1FED56377E2D}"/>
                </a:ext>
              </a:extLst>
            </p:cNvPr>
            <p:cNvSpPr/>
            <p:nvPr/>
          </p:nvSpPr>
          <p:spPr>
            <a:xfrm>
              <a:off x="10485389" y="7741005"/>
              <a:ext cx="367990" cy="367990"/>
            </a:xfrm>
            <a:prstGeom prst="ellipse">
              <a:avLst/>
            </a:prstGeom>
            <a:solidFill>
              <a:schemeClr val="bg1">
                <a:alpha val="50196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L</a:t>
              </a:r>
            </a:p>
          </p:txBody>
        </p: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E854B38C-5AE4-2851-9DC2-9799EB77EE1F}"/>
                </a:ext>
              </a:extLst>
            </p:cNvPr>
            <p:cNvCxnSpPr>
              <a:stCxn id="462" idx="5"/>
              <a:endCxn id="477" idx="1"/>
            </p:cNvCxnSpPr>
            <p:nvPr/>
          </p:nvCxnSpPr>
          <p:spPr>
            <a:xfrm>
              <a:off x="9520815" y="7503119"/>
              <a:ext cx="1018465" cy="2917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69E51FCE-C208-3006-DD16-79892DA02E6A}"/>
                </a:ext>
              </a:extLst>
            </p:cNvPr>
            <p:cNvCxnSpPr>
              <a:stCxn id="463" idx="3"/>
              <a:endCxn id="477" idx="7"/>
            </p:cNvCxnSpPr>
            <p:nvPr/>
          </p:nvCxnSpPr>
          <p:spPr>
            <a:xfrm flipH="1">
              <a:off x="10799488" y="7503119"/>
              <a:ext cx="955275" cy="2917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0EDAB660-8516-F14A-DD35-49C2DBDB2CF8}"/>
                </a:ext>
              </a:extLst>
            </p:cNvPr>
            <p:cNvGrpSpPr/>
            <p:nvPr/>
          </p:nvGrpSpPr>
          <p:grpSpPr>
            <a:xfrm>
              <a:off x="10402634" y="6075742"/>
              <a:ext cx="538103" cy="538103"/>
              <a:chOff x="6004926" y="2655631"/>
              <a:chExt cx="1906859" cy="1906859"/>
            </a:xfrm>
          </p:grpSpPr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6EEF7E66-C8DB-E192-DC9E-D18056AD4AA0}"/>
                  </a:ext>
                </a:extLst>
              </p:cNvPr>
              <p:cNvSpPr/>
              <p:nvPr/>
            </p:nvSpPr>
            <p:spPr>
              <a:xfrm>
                <a:off x="6004926" y="2655631"/>
                <a:ext cx="1906859" cy="19068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2" name="Isosceles Triangle 481">
                <a:extLst>
                  <a:ext uri="{FF2B5EF4-FFF2-40B4-BE49-F238E27FC236}">
                    <a16:creationId xmlns:a16="http://schemas.microsoft.com/office/drawing/2014/main" id="{E0C19D77-56D3-925D-A46A-787FC0053F74}"/>
                  </a:ext>
                </a:extLst>
              </p:cNvPr>
              <p:cNvSpPr/>
              <p:nvPr/>
            </p:nvSpPr>
            <p:spPr>
              <a:xfrm rot="1932596" flipV="1">
                <a:off x="6144628" y="3265406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3" name="Chord 482">
                <a:extLst>
                  <a:ext uri="{FF2B5EF4-FFF2-40B4-BE49-F238E27FC236}">
                    <a16:creationId xmlns:a16="http://schemas.microsoft.com/office/drawing/2014/main" id="{F9037053-7B41-CC81-D621-BD3E41653A13}"/>
                  </a:ext>
                </a:extLst>
              </p:cNvPr>
              <p:cNvSpPr/>
              <p:nvPr/>
            </p:nvSpPr>
            <p:spPr>
              <a:xfrm>
                <a:off x="6339464" y="3268936"/>
                <a:ext cx="1235922" cy="1036364"/>
              </a:xfrm>
              <a:prstGeom prst="chord">
                <a:avLst>
                  <a:gd name="adj1" fmla="val 1566"/>
                  <a:gd name="adj2" fmla="val 1079611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4" name="Isosceles Triangle 483">
                <a:extLst>
                  <a:ext uri="{FF2B5EF4-FFF2-40B4-BE49-F238E27FC236}">
                    <a16:creationId xmlns:a16="http://schemas.microsoft.com/office/drawing/2014/main" id="{B73BDC8C-0283-918A-8571-57984FB15481}"/>
                  </a:ext>
                </a:extLst>
              </p:cNvPr>
              <p:cNvSpPr/>
              <p:nvPr/>
            </p:nvSpPr>
            <p:spPr>
              <a:xfrm rot="19667404" flipH="1" flipV="1">
                <a:off x="7031835" y="3276514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A7931A1A-2B86-E9B2-9F48-401111D13396}"/>
                </a:ext>
              </a:extLst>
            </p:cNvPr>
            <p:cNvCxnSpPr>
              <a:stCxn id="446" idx="2"/>
              <a:endCxn id="522" idx="3"/>
            </p:cNvCxnSpPr>
            <p:nvPr/>
          </p:nvCxnSpPr>
          <p:spPr>
            <a:xfrm flipH="1">
              <a:off x="8993521" y="5715416"/>
              <a:ext cx="811643" cy="1847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2F92D6F9-2703-2C88-535A-23716F8F1FBC}"/>
                </a:ext>
              </a:extLst>
            </p:cNvPr>
            <p:cNvCxnSpPr>
              <a:stCxn id="460" idx="2"/>
              <a:endCxn id="522" idx="3"/>
            </p:cNvCxnSpPr>
            <p:nvPr/>
          </p:nvCxnSpPr>
          <p:spPr>
            <a:xfrm flipH="1" flipV="1">
              <a:off x="8993521" y="5900126"/>
              <a:ext cx="811643" cy="10788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4A902D01-DA6A-1343-F011-77E9D2A818EF}"/>
                </a:ext>
              </a:extLst>
            </p:cNvPr>
            <p:cNvCxnSpPr>
              <a:stCxn id="446" idx="2"/>
              <a:endCxn id="529" idx="3"/>
            </p:cNvCxnSpPr>
            <p:nvPr/>
          </p:nvCxnSpPr>
          <p:spPr>
            <a:xfrm flipH="1">
              <a:off x="8984620" y="5715416"/>
              <a:ext cx="820544" cy="10735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FC478D53-F85F-3C80-199F-ED4B233FFDBC}"/>
                </a:ext>
              </a:extLst>
            </p:cNvPr>
            <p:cNvCxnSpPr>
              <a:stCxn id="460" idx="2"/>
              <a:endCxn id="529" idx="3"/>
            </p:cNvCxnSpPr>
            <p:nvPr/>
          </p:nvCxnSpPr>
          <p:spPr>
            <a:xfrm flipH="1" flipV="1">
              <a:off x="8984620" y="6788991"/>
              <a:ext cx="820544" cy="1900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EE62A7E4-02AB-CFC0-8A16-7A54B73D6E09}"/>
                </a:ext>
              </a:extLst>
            </p:cNvPr>
            <p:cNvGrpSpPr/>
            <p:nvPr/>
          </p:nvGrpSpPr>
          <p:grpSpPr>
            <a:xfrm>
              <a:off x="8598644" y="5538899"/>
              <a:ext cx="394877" cy="545410"/>
              <a:chOff x="8598644" y="5538899"/>
              <a:chExt cx="394877" cy="545410"/>
            </a:xfrm>
          </p:grpSpPr>
          <p:sp>
            <p:nvSpPr>
              <p:cNvPr id="522" name="Rounded Rectangle 489">
                <a:extLst>
                  <a:ext uri="{FF2B5EF4-FFF2-40B4-BE49-F238E27FC236}">
                    <a16:creationId xmlns:a16="http://schemas.microsoft.com/office/drawing/2014/main" id="{47435C2C-D563-24D9-3C5C-7A03167AB19B}"/>
                  </a:ext>
                </a:extLst>
              </p:cNvPr>
              <p:cNvSpPr/>
              <p:nvPr/>
            </p:nvSpPr>
            <p:spPr>
              <a:xfrm>
                <a:off x="8598644" y="5715942"/>
                <a:ext cx="394877" cy="368367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C8FCF7AA-EA5A-48FB-2E23-AE01A8DE688C}"/>
                  </a:ext>
                </a:extLst>
              </p:cNvPr>
              <p:cNvSpPr/>
              <p:nvPr/>
            </p:nvSpPr>
            <p:spPr>
              <a:xfrm>
                <a:off x="8659116" y="5797090"/>
                <a:ext cx="90540" cy="64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D3B95A15-0E18-161C-F6E9-AC7963C15415}"/>
                  </a:ext>
                </a:extLst>
              </p:cNvPr>
              <p:cNvSpPr/>
              <p:nvPr/>
            </p:nvSpPr>
            <p:spPr>
              <a:xfrm>
                <a:off x="8659553" y="5956606"/>
                <a:ext cx="273057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FE5EE0DA-FBE7-E2CF-8C48-BA06B752998C}"/>
                  </a:ext>
                </a:extLst>
              </p:cNvPr>
              <p:cNvSpPr/>
              <p:nvPr/>
            </p:nvSpPr>
            <p:spPr>
              <a:xfrm>
                <a:off x="8729674" y="5538899"/>
                <a:ext cx="132813" cy="1328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9294A72E-7415-22CE-DEB3-CB9E5E6AA9CE}"/>
                  </a:ext>
                </a:extLst>
              </p:cNvPr>
              <p:cNvCxnSpPr>
                <a:stCxn id="525" idx="4"/>
                <a:endCxn id="522" idx="0"/>
              </p:cNvCxnSpPr>
              <p:nvPr/>
            </p:nvCxnSpPr>
            <p:spPr>
              <a:xfrm>
                <a:off x="8796081" y="5671712"/>
                <a:ext cx="2" cy="44230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8BA1D680-20AA-01B1-42AA-52ADAF7A3B19}"/>
                  </a:ext>
                </a:extLst>
              </p:cNvPr>
              <p:cNvSpPr/>
              <p:nvPr/>
            </p:nvSpPr>
            <p:spPr>
              <a:xfrm>
                <a:off x="8840907" y="5797090"/>
                <a:ext cx="90540" cy="64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528" name="Group 527">
              <a:extLst>
                <a:ext uri="{FF2B5EF4-FFF2-40B4-BE49-F238E27FC236}">
                  <a16:creationId xmlns:a16="http://schemas.microsoft.com/office/drawing/2014/main" id="{BEE76ECD-C1E6-A925-23F0-E91D72636431}"/>
                </a:ext>
              </a:extLst>
            </p:cNvPr>
            <p:cNvGrpSpPr/>
            <p:nvPr/>
          </p:nvGrpSpPr>
          <p:grpSpPr>
            <a:xfrm>
              <a:off x="8589743" y="6427764"/>
              <a:ext cx="394877" cy="545410"/>
              <a:chOff x="8598644" y="5538899"/>
              <a:chExt cx="394877" cy="545410"/>
            </a:xfrm>
          </p:grpSpPr>
          <p:sp>
            <p:nvSpPr>
              <p:cNvPr id="529" name="Rounded Rectangle 505">
                <a:extLst>
                  <a:ext uri="{FF2B5EF4-FFF2-40B4-BE49-F238E27FC236}">
                    <a16:creationId xmlns:a16="http://schemas.microsoft.com/office/drawing/2014/main" id="{C3ED1CCF-CA29-DAB9-F9F8-D712539CE671}"/>
                  </a:ext>
                </a:extLst>
              </p:cNvPr>
              <p:cNvSpPr/>
              <p:nvPr/>
            </p:nvSpPr>
            <p:spPr>
              <a:xfrm>
                <a:off x="8598644" y="5715942"/>
                <a:ext cx="394877" cy="368367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C5D7109D-8ABA-59B1-46AE-78AB299E5DA3}"/>
                  </a:ext>
                </a:extLst>
              </p:cNvPr>
              <p:cNvSpPr/>
              <p:nvPr/>
            </p:nvSpPr>
            <p:spPr>
              <a:xfrm>
                <a:off x="8659116" y="5797090"/>
                <a:ext cx="90540" cy="64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A36BFF43-A673-F979-C087-CD70C05EE7ED}"/>
                  </a:ext>
                </a:extLst>
              </p:cNvPr>
              <p:cNvSpPr/>
              <p:nvPr/>
            </p:nvSpPr>
            <p:spPr>
              <a:xfrm>
                <a:off x="8659553" y="5956606"/>
                <a:ext cx="273057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68E54D19-767E-35C8-B1B7-42883C70EAFA}"/>
                  </a:ext>
                </a:extLst>
              </p:cNvPr>
              <p:cNvSpPr/>
              <p:nvPr/>
            </p:nvSpPr>
            <p:spPr>
              <a:xfrm>
                <a:off x="8729674" y="5538899"/>
                <a:ext cx="132813" cy="1328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076B5028-95C0-1A00-A191-48075FCE1959}"/>
                  </a:ext>
                </a:extLst>
              </p:cNvPr>
              <p:cNvCxnSpPr>
                <a:stCxn id="532" idx="4"/>
                <a:endCxn id="529" idx="0"/>
              </p:cNvCxnSpPr>
              <p:nvPr/>
            </p:nvCxnSpPr>
            <p:spPr>
              <a:xfrm>
                <a:off x="8796081" y="5671712"/>
                <a:ext cx="2" cy="44230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03F71B00-9687-53BA-6520-B43F58C57AB3}"/>
                  </a:ext>
                </a:extLst>
              </p:cNvPr>
              <p:cNvSpPr/>
              <p:nvPr/>
            </p:nvSpPr>
            <p:spPr>
              <a:xfrm>
                <a:off x="8840907" y="5797090"/>
                <a:ext cx="90540" cy="64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786" name="Group 785">
            <a:extLst>
              <a:ext uri="{FF2B5EF4-FFF2-40B4-BE49-F238E27FC236}">
                <a16:creationId xmlns:a16="http://schemas.microsoft.com/office/drawing/2014/main" id="{8AD269A5-3ABE-EA75-4CD0-7525F9A89B6C}"/>
              </a:ext>
            </a:extLst>
          </p:cNvPr>
          <p:cNvGrpSpPr/>
          <p:nvPr/>
        </p:nvGrpSpPr>
        <p:grpSpPr>
          <a:xfrm>
            <a:off x="3184010" y="1905817"/>
            <a:ext cx="1022413" cy="2862322"/>
            <a:chOff x="3184010" y="1905817"/>
            <a:chExt cx="1022413" cy="2862322"/>
          </a:xfrm>
        </p:grpSpPr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D7C447E4-070D-52B5-AD80-32A1B598EE57}"/>
                </a:ext>
              </a:extLst>
            </p:cNvPr>
            <p:cNvSpPr txBox="1"/>
            <p:nvPr/>
          </p:nvSpPr>
          <p:spPr>
            <a:xfrm>
              <a:off x="3184010" y="1905817"/>
              <a:ext cx="929466" cy="28623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1)</a:t>
              </a:r>
            </a:p>
            <a:p>
              <a:r>
                <a:rPr lang="en-US" dirty="0"/>
                <a:t>2)</a:t>
              </a:r>
            </a:p>
            <a:p>
              <a:endParaRPr lang="en-US" dirty="0"/>
            </a:p>
            <a:p>
              <a:r>
                <a:rPr lang="en-US" dirty="0"/>
                <a:t>4)     </a:t>
              </a:r>
            </a:p>
            <a:p>
              <a:endParaRPr lang="en-US" dirty="0"/>
            </a:p>
            <a:p>
              <a:r>
                <a:rPr lang="en-US" dirty="0"/>
                <a:t>6)</a:t>
              </a:r>
              <a:endParaRPr lang="en-US" b="1" dirty="0"/>
            </a:p>
            <a:p>
              <a:r>
                <a:rPr lang="en-US" dirty="0"/>
                <a:t>7)</a:t>
              </a:r>
            </a:p>
            <a:p>
              <a:endParaRPr lang="en-US" dirty="0"/>
            </a:p>
            <a:p>
              <a:r>
                <a:rPr lang="en-US" dirty="0"/>
                <a:t>9)</a:t>
              </a:r>
            </a:p>
            <a:p>
              <a:endParaRPr lang="en-US" dirty="0"/>
            </a:p>
          </p:txBody>
        </p: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DC190426-0E14-10F4-CA86-9ABE622DE1FD}"/>
                </a:ext>
              </a:extLst>
            </p:cNvPr>
            <p:cNvGrpSpPr/>
            <p:nvPr/>
          </p:nvGrpSpPr>
          <p:grpSpPr>
            <a:xfrm>
              <a:off x="3509524" y="1973622"/>
              <a:ext cx="243468" cy="243468"/>
              <a:chOff x="6004926" y="2655631"/>
              <a:chExt cx="1906859" cy="1906859"/>
            </a:xfrm>
          </p:grpSpPr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6AB979C6-03A4-6290-E8DD-14D7C5564DE0}"/>
                  </a:ext>
                </a:extLst>
              </p:cNvPr>
              <p:cNvSpPr/>
              <p:nvPr/>
            </p:nvSpPr>
            <p:spPr>
              <a:xfrm>
                <a:off x="6004926" y="2655631"/>
                <a:ext cx="1906859" cy="1906859"/>
              </a:xfrm>
              <a:prstGeom prst="ellipse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Isosceles Triangle 360">
                <a:extLst>
                  <a:ext uri="{FF2B5EF4-FFF2-40B4-BE49-F238E27FC236}">
                    <a16:creationId xmlns:a16="http://schemas.microsoft.com/office/drawing/2014/main" id="{EB424321-2145-3DA4-D0F1-C64A1F1795C6}"/>
                  </a:ext>
                </a:extLst>
              </p:cNvPr>
              <p:cNvSpPr/>
              <p:nvPr/>
            </p:nvSpPr>
            <p:spPr>
              <a:xfrm rot="1932596" flipV="1">
                <a:off x="6144628" y="3265406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Chord 361">
                <a:extLst>
                  <a:ext uri="{FF2B5EF4-FFF2-40B4-BE49-F238E27FC236}">
                    <a16:creationId xmlns:a16="http://schemas.microsoft.com/office/drawing/2014/main" id="{B6B97977-D32B-1790-A068-84D7163345DC}"/>
                  </a:ext>
                </a:extLst>
              </p:cNvPr>
              <p:cNvSpPr/>
              <p:nvPr/>
            </p:nvSpPr>
            <p:spPr>
              <a:xfrm>
                <a:off x="6339464" y="3268936"/>
                <a:ext cx="1235922" cy="1036364"/>
              </a:xfrm>
              <a:prstGeom prst="chord">
                <a:avLst>
                  <a:gd name="adj1" fmla="val 1566"/>
                  <a:gd name="adj2" fmla="val 1079611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Isosceles Triangle 362">
                <a:extLst>
                  <a:ext uri="{FF2B5EF4-FFF2-40B4-BE49-F238E27FC236}">
                    <a16:creationId xmlns:a16="http://schemas.microsoft.com/office/drawing/2014/main" id="{276EE571-EF19-E7A0-EA5F-51A39B1B4A8E}"/>
                  </a:ext>
                </a:extLst>
              </p:cNvPr>
              <p:cNvSpPr/>
              <p:nvPr/>
            </p:nvSpPr>
            <p:spPr>
              <a:xfrm rot="19667404" flipH="1" flipV="1">
                <a:off x="7031835" y="3276514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2DE03C6B-D889-CBE1-FB8A-332963153445}"/>
                </a:ext>
              </a:extLst>
            </p:cNvPr>
            <p:cNvSpPr/>
            <p:nvPr/>
          </p:nvSpPr>
          <p:spPr>
            <a:xfrm>
              <a:off x="3509127" y="2243730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85C2D5A3-9F41-062E-C103-63B64D5DF50F}"/>
                </a:ext>
              </a:extLst>
            </p:cNvPr>
            <p:cNvSpPr/>
            <p:nvPr/>
          </p:nvSpPr>
          <p:spPr>
            <a:xfrm>
              <a:off x="3509127" y="2526079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6036302-12B3-995F-EE64-E5F7FF24FDC9}"/>
                </a:ext>
              </a:extLst>
            </p:cNvPr>
            <p:cNvSpPr/>
            <p:nvPr/>
          </p:nvSpPr>
          <p:spPr>
            <a:xfrm>
              <a:off x="3509127" y="2804037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7F6CAA4F-E6FE-472B-4BAF-5559ADBF4E60}"/>
                </a:ext>
              </a:extLst>
            </p:cNvPr>
            <p:cNvSpPr/>
            <p:nvPr/>
          </p:nvSpPr>
          <p:spPr>
            <a:xfrm>
              <a:off x="3509127" y="3079276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BAEEE97E-5054-12AC-CFE1-4A799BEE6CBA}"/>
                </a:ext>
              </a:extLst>
            </p:cNvPr>
            <p:cNvSpPr/>
            <p:nvPr/>
          </p:nvSpPr>
          <p:spPr>
            <a:xfrm>
              <a:off x="3515874" y="3354515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0C67129F-C254-2D78-4799-2CCD6FE0C2C7}"/>
                </a:ext>
              </a:extLst>
            </p:cNvPr>
            <p:cNvSpPr/>
            <p:nvPr/>
          </p:nvSpPr>
          <p:spPr>
            <a:xfrm>
              <a:off x="3515874" y="3636864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11C27584-2BCF-BAC4-D998-DF8DD00C522E}"/>
                </a:ext>
              </a:extLst>
            </p:cNvPr>
            <p:cNvSpPr/>
            <p:nvPr/>
          </p:nvSpPr>
          <p:spPr>
            <a:xfrm>
              <a:off x="3515874" y="3914822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J</a:t>
              </a: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37F6F44B-1360-81C2-1A1D-25E8DEEC390D}"/>
                </a:ext>
              </a:extLst>
            </p:cNvPr>
            <p:cNvSpPr/>
            <p:nvPr/>
          </p:nvSpPr>
          <p:spPr>
            <a:xfrm>
              <a:off x="3515874" y="4190061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40D04BC1-B5F4-645C-B3A1-7FD38C1B6F2D}"/>
                </a:ext>
              </a:extLst>
            </p:cNvPr>
            <p:cNvSpPr/>
            <p:nvPr/>
          </p:nvSpPr>
          <p:spPr>
            <a:xfrm>
              <a:off x="3515874" y="4468673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577" name="TextBox 576">
              <a:extLst>
                <a:ext uri="{FF2B5EF4-FFF2-40B4-BE49-F238E27FC236}">
                  <a16:creationId xmlns:a16="http://schemas.microsoft.com/office/drawing/2014/main" id="{6AB3838E-5A7A-2612-3D0C-B6E27352C9A1}"/>
                </a:ext>
              </a:extLst>
            </p:cNvPr>
            <p:cNvSpPr txBox="1"/>
            <p:nvPr/>
          </p:nvSpPr>
          <p:spPr>
            <a:xfrm>
              <a:off x="3713980" y="2732916"/>
              <a:ext cx="492443" cy="1134285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2000" b="1" dirty="0"/>
                <a:t>Closeness</a:t>
              </a:r>
            </a:p>
          </p:txBody>
        </p:sp>
      </p:grpSp>
      <p:grpSp>
        <p:nvGrpSpPr>
          <p:cNvPr id="783" name="Group 782">
            <a:extLst>
              <a:ext uri="{FF2B5EF4-FFF2-40B4-BE49-F238E27FC236}">
                <a16:creationId xmlns:a16="http://schemas.microsoft.com/office/drawing/2014/main" id="{D722BD53-3F4D-3E36-A93B-478D06F52CCF}"/>
              </a:ext>
            </a:extLst>
          </p:cNvPr>
          <p:cNvGrpSpPr/>
          <p:nvPr/>
        </p:nvGrpSpPr>
        <p:grpSpPr>
          <a:xfrm>
            <a:off x="11162003" y="3914822"/>
            <a:ext cx="1072855" cy="2862322"/>
            <a:chOff x="11029707" y="37682"/>
            <a:chExt cx="1072855" cy="2862322"/>
          </a:xfrm>
        </p:grpSpPr>
        <p:sp>
          <p:nvSpPr>
            <p:cNvPr id="410" name="TextBox 409">
              <a:extLst>
                <a:ext uri="{FF2B5EF4-FFF2-40B4-BE49-F238E27FC236}">
                  <a16:creationId xmlns:a16="http://schemas.microsoft.com/office/drawing/2014/main" id="{E88800C2-7397-122B-6359-BBE86E9616A9}"/>
                </a:ext>
              </a:extLst>
            </p:cNvPr>
            <p:cNvSpPr txBox="1"/>
            <p:nvPr/>
          </p:nvSpPr>
          <p:spPr>
            <a:xfrm>
              <a:off x="11029707" y="37682"/>
              <a:ext cx="962762" cy="28623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1)</a:t>
              </a:r>
            </a:p>
            <a:p>
              <a:endParaRPr lang="en-US" dirty="0"/>
            </a:p>
            <a:p>
              <a:r>
                <a:rPr lang="en-US" dirty="0"/>
                <a:t>3)</a:t>
              </a:r>
            </a:p>
            <a:p>
              <a:endParaRPr lang="en-US" dirty="0"/>
            </a:p>
            <a:p>
              <a:r>
                <a:rPr lang="en-US" dirty="0"/>
                <a:t>5)</a:t>
              </a:r>
            </a:p>
            <a:p>
              <a:endParaRPr lang="en-US" b="1" dirty="0"/>
            </a:p>
            <a:p>
              <a:r>
                <a:rPr lang="en-US" dirty="0"/>
                <a:t>7)</a:t>
              </a:r>
            </a:p>
            <a:p>
              <a:endParaRPr lang="en-US" dirty="0"/>
            </a:p>
            <a:p>
              <a:r>
                <a:rPr lang="en-US" dirty="0"/>
                <a:t>9)</a:t>
              </a:r>
            </a:p>
            <a:p>
              <a:endParaRPr lang="en-US" dirty="0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EFF47FBB-C4AE-D883-F550-8AF76DEA045D}"/>
                </a:ext>
              </a:extLst>
            </p:cNvPr>
            <p:cNvSpPr/>
            <p:nvPr/>
          </p:nvSpPr>
          <p:spPr>
            <a:xfrm>
              <a:off x="11350689" y="374432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16768B22-6541-F677-8FE6-87B817673479}"/>
                </a:ext>
              </a:extLst>
            </p:cNvPr>
            <p:cNvSpPr/>
            <p:nvPr/>
          </p:nvSpPr>
          <p:spPr>
            <a:xfrm>
              <a:off x="11350689" y="656781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6FD7FABD-F05B-DD97-F92B-B4245C0E047F}"/>
                </a:ext>
              </a:extLst>
            </p:cNvPr>
            <p:cNvSpPr/>
            <p:nvPr/>
          </p:nvSpPr>
          <p:spPr>
            <a:xfrm>
              <a:off x="11350689" y="934739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ACEC167D-909A-A9AE-A261-991B8E7D82AE}"/>
                </a:ext>
              </a:extLst>
            </p:cNvPr>
            <p:cNvSpPr/>
            <p:nvPr/>
          </p:nvSpPr>
          <p:spPr>
            <a:xfrm>
              <a:off x="11357436" y="1485217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E2028925-CC10-59B5-F3C5-743FA93F07AF}"/>
                </a:ext>
              </a:extLst>
            </p:cNvPr>
            <p:cNvSpPr/>
            <p:nvPr/>
          </p:nvSpPr>
          <p:spPr>
            <a:xfrm>
              <a:off x="11357436" y="1767566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669039B9-A898-4D21-4F1D-D7343D8E1DF4}"/>
                </a:ext>
              </a:extLst>
            </p:cNvPr>
            <p:cNvSpPr/>
            <p:nvPr/>
          </p:nvSpPr>
          <p:spPr>
            <a:xfrm>
              <a:off x="11357436" y="2045524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75A6F772-6B44-B85B-F12E-A6F93E90C6A7}"/>
                </a:ext>
              </a:extLst>
            </p:cNvPr>
            <p:cNvSpPr/>
            <p:nvPr/>
          </p:nvSpPr>
          <p:spPr>
            <a:xfrm>
              <a:off x="11357436" y="2320763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DEFB581E-6E43-F14D-2B55-43D8799F9826}"/>
                </a:ext>
              </a:extLst>
            </p:cNvPr>
            <p:cNvSpPr/>
            <p:nvPr/>
          </p:nvSpPr>
          <p:spPr>
            <a:xfrm>
              <a:off x="11357436" y="2599375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J</a:t>
              </a:r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8FDE12E2-6B38-C2ED-F035-EB43EE781A71}"/>
                </a:ext>
              </a:extLst>
            </p:cNvPr>
            <p:cNvSpPr/>
            <p:nvPr/>
          </p:nvSpPr>
          <p:spPr>
            <a:xfrm>
              <a:off x="11353069" y="105603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</a:t>
              </a:r>
            </a:p>
          </p:txBody>
        </p: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1B43EDAD-51AD-47AE-FAF5-C41CAFC7DC48}"/>
                </a:ext>
              </a:extLst>
            </p:cNvPr>
            <p:cNvGrpSpPr/>
            <p:nvPr/>
          </p:nvGrpSpPr>
          <p:grpSpPr>
            <a:xfrm>
              <a:off x="11349410" y="1211626"/>
              <a:ext cx="243468" cy="243468"/>
              <a:chOff x="6004926" y="2655631"/>
              <a:chExt cx="1906859" cy="1906859"/>
            </a:xfrm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421D6488-FC7D-529C-E424-1B46C20C57C8}"/>
                  </a:ext>
                </a:extLst>
              </p:cNvPr>
              <p:cNvSpPr/>
              <p:nvPr/>
            </p:nvSpPr>
            <p:spPr>
              <a:xfrm>
                <a:off x="6004926" y="2655631"/>
                <a:ext cx="1906859" cy="1906859"/>
              </a:xfrm>
              <a:prstGeom prst="ellipse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2" name="Isosceles Triangle 441">
                <a:extLst>
                  <a:ext uri="{FF2B5EF4-FFF2-40B4-BE49-F238E27FC236}">
                    <a16:creationId xmlns:a16="http://schemas.microsoft.com/office/drawing/2014/main" id="{722D23C8-FC20-78E6-C1AF-B8E8BA9DE875}"/>
                  </a:ext>
                </a:extLst>
              </p:cNvPr>
              <p:cNvSpPr/>
              <p:nvPr/>
            </p:nvSpPr>
            <p:spPr>
              <a:xfrm rot="1932596" flipV="1">
                <a:off x="6144628" y="3265406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3" name="Chord 442">
                <a:extLst>
                  <a:ext uri="{FF2B5EF4-FFF2-40B4-BE49-F238E27FC236}">
                    <a16:creationId xmlns:a16="http://schemas.microsoft.com/office/drawing/2014/main" id="{1D4B4C3F-A332-31BD-02A2-8043AD58B8C6}"/>
                  </a:ext>
                </a:extLst>
              </p:cNvPr>
              <p:cNvSpPr/>
              <p:nvPr/>
            </p:nvSpPr>
            <p:spPr>
              <a:xfrm>
                <a:off x="6339464" y="3268936"/>
                <a:ext cx="1235922" cy="1036364"/>
              </a:xfrm>
              <a:prstGeom prst="chord">
                <a:avLst>
                  <a:gd name="adj1" fmla="val 1566"/>
                  <a:gd name="adj2" fmla="val 1079611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Isosceles Triangle 443">
                <a:extLst>
                  <a:ext uri="{FF2B5EF4-FFF2-40B4-BE49-F238E27FC236}">
                    <a16:creationId xmlns:a16="http://schemas.microsoft.com/office/drawing/2014/main" id="{60C2E5EF-FC13-39CB-0933-8FE492055B8F}"/>
                  </a:ext>
                </a:extLst>
              </p:cNvPr>
              <p:cNvSpPr/>
              <p:nvPr/>
            </p:nvSpPr>
            <p:spPr>
              <a:xfrm rot="19667404" flipH="1" flipV="1">
                <a:off x="7031835" y="3276514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81" name="TextBox 780">
              <a:extLst>
                <a:ext uri="{FF2B5EF4-FFF2-40B4-BE49-F238E27FC236}">
                  <a16:creationId xmlns:a16="http://schemas.microsoft.com/office/drawing/2014/main" id="{B28310CE-03C6-E5FD-F41E-2AA948DCF395}"/>
                </a:ext>
              </a:extLst>
            </p:cNvPr>
            <p:cNvSpPr txBox="1"/>
            <p:nvPr/>
          </p:nvSpPr>
          <p:spPr>
            <a:xfrm>
              <a:off x="11610119" y="893005"/>
              <a:ext cx="492443" cy="1134285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2000" b="1" dirty="0"/>
                <a:t>Closeness</a:t>
              </a:r>
            </a:p>
          </p:txBody>
        </p:sp>
      </p:grpSp>
      <p:grpSp>
        <p:nvGrpSpPr>
          <p:cNvPr id="784" name="Group 783">
            <a:extLst>
              <a:ext uri="{FF2B5EF4-FFF2-40B4-BE49-F238E27FC236}">
                <a16:creationId xmlns:a16="http://schemas.microsoft.com/office/drawing/2014/main" id="{7E711273-92D3-9D8F-3DBE-897BD3EF8A21}"/>
              </a:ext>
            </a:extLst>
          </p:cNvPr>
          <p:cNvGrpSpPr/>
          <p:nvPr/>
        </p:nvGrpSpPr>
        <p:grpSpPr>
          <a:xfrm>
            <a:off x="11166384" y="444839"/>
            <a:ext cx="1095244" cy="3416320"/>
            <a:chOff x="11024892" y="3158526"/>
            <a:chExt cx="1095244" cy="3416320"/>
          </a:xfrm>
        </p:grpSpPr>
        <p:sp>
          <p:nvSpPr>
            <p:cNvPr id="490" name="TextBox 489">
              <a:extLst>
                <a:ext uri="{FF2B5EF4-FFF2-40B4-BE49-F238E27FC236}">
                  <a16:creationId xmlns:a16="http://schemas.microsoft.com/office/drawing/2014/main" id="{E43042D6-4AF1-C42E-DDF1-6458C972988A}"/>
                </a:ext>
              </a:extLst>
            </p:cNvPr>
            <p:cNvSpPr txBox="1"/>
            <p:nvPr/>
          </p:nvSpPr>
          <p:spPr>
            <a:xfrm>
              <a:off x="11024892" y="3158526"/>
              <a:ext cx="967577" cy="34163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1)</a:t>
              </a:r>
            </a:p>
            <a:p>
              <a:endParaRPr lang="en-US" dirty="0"/>
            </a:p>
            <a:p>
              <a:r>
                <a:rPr lang="en-US" dirty="0"/>
                <a:t>3)</a:t>
              </a:r>
            </a:p>
            <a:p>
              <a:r>
                <a:rPr lang="en-US" dirty="0"/>
                <a:t>4)</a:t>
              </a:r>
            </a:p>
            <a:p>
              <a:endParaRPr lang="en-US" dirty="0"/>
            </a:p>
            <a:p>
              <a:r>
                <a:rPr lang="en-US" dirty="0"/>
                <a:t>6)</a:t>
              </a:r>
              <a:endParaRPr lang="en-US" b="1" dirty="0"/>
            </a:p>
            <a:p>
              <a:r>
                <a:rPr lang="en-US" dirty="0"/>
                <a:t>7)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11)</a:t>
              </a:r>
            </a:p>
            <a:p>
              <a:endParaRPr lang="en-US" dirty="0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A60F643C-A92F-42A1-FFE7-921E5D98CD4E}"/>
                </a:ext>
              </a:extLst>
            </p:cNvPr>
            <p:cNvSpPr/>
            <p:nvPr/>
          </p:nvSpPr>
          <p:spPr>
            <a:xfrm>
              <a:off x="11455451" y="3486405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63BF39C9-6DC2-5094-6E7D-C29A0F68C7E1}"/>
                </a:ext>
              </a:extLst>
            </p:cNvPr>
            <p:cNvSpPr/>
            <p:nvPr/>
          </p:nvSpPr>
          <p:spPr>
            <a:xfrm>
              <a:off x="11455451" y="4046712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0EB2B78D-33B8-292E-62DF-0C8D68AE1351}"/>
                </a:ext>
              </a:extLst>
            </p:cNvPr>
            <p:cNvSpPr/>
            <p:nvPr/>
          </p:nvSpPr>
          <p:spPr>
            <a:xfrm>
              <a:off x="11455451" y="4321951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EEB89DC5-67AF-396F-73F1-74031B1D1E0E}"/>
                </a:ext>
              </a:extLst>
            </p:cNvPr>
            <p:cNvSpPr/>
            <p:nvPr/>
          </p:nvSpPr>
          <p:spPr>
            <a:xfrm>
              <a:off x="11462198" y="4597190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4DBA3624-4E61-C6A7-6DDE-FED4748B5F9B}"/>
                </a:ext>
              </a:extLst>
            </p:cNvPr>
            <p:cNvSpPr/>
            <p:nvPr/>
          </p:nvSpPr>
          <p:spPr>
            <a:xfrm>
              <a:off x="11462198" y="4879539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4DAA9F34-9CBA-E54F-1214-22C4EE633E4E}"/>
                </a:ext>
              </a:extLst>
            </p:cNvPr>
            <p:cNvSpPr/>
            <p:nvPr/>
          </p:nvSpPr>
          <p:spPr>
            <a:xfrm>
              <a:off x="11462198" y="5157497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J</a:t>
              </a:r>
            </a:p>
          </p:txBody>
        </p: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DC342D57-A9D6-F68B-E879-9FC04E29C07B}"/>
                </a:ext>
              </a:extLst>
            </p:cNvPr>
            <p:cNvGrpSpPr/>
            <p:nvPr/>
          </p:nvGrpSpPr>
          <p:grpSpPr>
            <a:xfrm>
              <a:off x="11452276" y="3769878"/>
              <a:ext cx="243468" cy="243468"/>
              <a:chOff x="6004926" y="2655631"/>
              <a:chExt cx="1906859" cy="1906859"/>
            </a:xfrm>
          </p:grpSpPr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6EEFD02E-ED80-0AE6-9329-35ACC5635C1D}"/>
                  </a:ext>
                </a:extLst>
              </p:cNvPr>
              <p:cNvSpPr/>
              <p:nvPr/>
            </p:nvSpPr>
            <p:spPr>
              <a:xfrm>
                <a:off x="6004926" y="2655631"/>
                <a:ext cx="1906859" cy="1906859"/>
              </a:xfrm>
              <a:prstGeom prst="ellipse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Isosceles Triangle 514">
                <a:extLst>
                  <a:ext uri="{FF2B5EF4-FFF2-40B4-BE49-F238E27FC236}">
                    <a16:creationId xmlns:a16="http://schemas.microsoft.com/office/drawing/2014/main" id="{5CF32C7D-6153-F829-7E71-BFB7A01742EE}"/>
                  </a:ext>
                </a:extLst>
              </p:cNvPr>
              <p:cNvSpPr/>
              <p:nvPr/>
            </p:nvSpPr>
            <p:spPr>
              <a:xfrm rot="1932596" flipV="1">
                <a:off x="6144628" y="3265406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Chord 515">
                <a:extLst>
                  <a:ext uri="{FF2B5EF4-FFF2-40B4-BE49-F238E27FC236}">
                    <a16:creationId xmlns:a16="http://schemas.microsoft.com/office/drawing/2014/main" id="{359C7AAC-7982-1404-7522-F493CF5A51FB}"/>
                  </a:ext>
                </a:extLst>
              </p:cNvPr>
              <p:cNvSpPr/>
              <p:nvPr/>
            </p:nvSpPr>
            <p:spPr>
              <a:xfrm>
                <a:off x="6339464" y="3268936"/>
                <a:ext cx="1235922" cy="1036364"/>
              </a:xfrm>
              <a:prstGeom prst="chord">
                <a:avLst>
                  <a:gd name="adj1" fmla="val 1566"/>
                  <a:gd name="adj2" fmla="val 1079611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Isosceles Triangle 516">
                <a:extLst>
                  <a:ext uri="{FF2B5EF4-FFF2-40B4-BE49-F238E27FC236}">
                    <a16:creationId xmlns:a16="http://schemas.microsoft.com/office/drawing/2014/main" id="{B3678836-C126-8833-0F32-E1732F3AA1A5}"/>
                  </a:ext>
                </a:extLst>
              </p:cNvPr>
              <p:cNvSpPr/>
              <p:nvPr/>
            </p:nvSpPr>
            <p:spPr>
              <a:xfrm rot="19667404" flipH="1" flipV="1">
                <a:off x="7031835" y="3276514"/>
                <a:ext cx="754425" cy="24505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91A7BA91-3D2B-7654-53F8-71E508E8D87B}"/>
                </a:ext>
              </a:extLst>
            </p:cNvPr>
            <p:cNvSpPr/>
            <p:nvPr/>
          </p:nvSpPr>
          <p:spPr>
            <a:xfrm>
              <a:off x="11454872" y="3216699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D8141D86-E5C2-750A-3CE9-E369C411AB74}"/>
                </a:ext>
              </a:extLst>
            </p:cNvPr>
            <p:cNvSpPr/>
            <p:nvPr/>
          </p:nvSpPr>
          <p:spPr>
            <a:xfrm>
              <a:off x="11459758" y="5982489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16FB0631-28B2-1A4D-DCF3-0D84FD9AB0FB}"/>
                </a:ext>
              </a:extLst>
            </p:cNvPr>
            <p:cNvSpPr/>
            <p:nvPr/>
          </p:nvSpPr>
          <p:spPr>
            <a:xfrm>
              <a:off x="11459758" y="6261101"/>
              <a:ext cx="242189" cy="242189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K</a:t>
              </a:r>
            </a:p>
          </p:txBody>
        </p: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A8B60470-6749-A815-025E-3133BA19CA59}"/>
                </a:ext>
              </a:extLst>
            </p:cNvPr>
            <p:cNvGrpSpPr/>
            <p:nvPr/>
          </p:nvGrpSpPr>
          <p:grpSpPr>
            <a:xfrm>
              <a:off x="11500002" y="5406764"/>
              <a:ext cx="177459" cy="245109"/>
              <a:chOff x="8598644" y="5538899"/>
              <a:chExt cx="394877" cy="545410"/>
            </a:xfrm>
          </p:grpSpPr>
          <p:sp>
            <p:nvSpPr>
              <p:cNvPr id="560" name="Rounded Rectangle 602">
                <a:extLst>
                  <a:ext uri="{FF2B5EF4-FFF2-40B4-BE49-F238E27FC236}">
                    <a16:creationId xmlns:a16="http://schemas.microsoft.com/office/drawing/2014/main" id="{107B67DA-1261-AC82-F5C4-4D9F25EF7812}"/>
                  </a:ext>
                </a:extLst>
              </p:cNvPr>
              <p:cNvSpPr/>
              <p:nvPr/>
            </p:nvSpPr>
            <p:spPr>
              <a:xfrm>
                <a:off x="8598644" y="5715942"/>
                <a:ext cx="394877" cy="368367"/>
              </a:xfrm>
              <a:prstGeom prst="round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691CC3B6-667B-F1FD-803A-B6F6F35B5468}"/>
                  </a:ext>
                </a:extLst>
              </p:cNvPr>
              <p:cNvSpPr/>
              <p:nvPr/>
            </p:nvSpPr>
            <p:spPr>
              <a:xfrm>
                <a:off x="8659116" y="5797090"/>
                <a:ext cx="90540" cy="64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4F43DE9E-B8C6-A0DA-417A-2B0F49C566B0}"/>
                  </a:ext>
                </a:extLst>
              </p:cNvPr>
              <p:cNvSpPr/>
              <p:nvPr/>
            </p:nvSpPr>
            <p:spPr>
              <a:xfrm>
                <a:off x="8659553" y="5956606"/>
                <a:ext cx="273057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C7C49808-AB0D-A545-893B-1B0E0223EF7E}"/>
                  </a:ext>
                </a:extLst>
              </p:cNvPr>
              <p:cNvSpPr/>
              <p:nvPr/>
            </p:nvSpPr>
            <p:spPr>
              <a:xfrm>
                <a:off x="8729674" y="5538899"/>
                <a:ext cx="132813" cy="132813"/>
              </a:xfrm>
              <a:prstGeom prst="ellipse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B5B04600-E533-74C1-22EC-FBF1B71D9BE5}"/>
                  </a:ext>
                </a:extLst>
              </p:cNvPr>
              <p:cNvCxnSpPr>
                <a:stCxn id="563" idx="4"/>
                <a:endCxn id="560" idx="0"/>
              </p:cNvCxnSpPr>
              <p:nvPr/>
            </p:nvCxnSpPr>
            <p:spPr>
              <a:xfrm>
                <a:off x="8796081" y="5671712"/>
                <a:ext cx="2" cy="4423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1498F94D-E7F8-7A15-313E-52649A71334B}"/>
                  </a:ext>
                </a:extLst>
              </p:cNvPr>
              <p:cNvSpPr/>
              <p:nvPr/>
            </p:nvSpPr>
            <p:spPr>
              <a:xfrm>
                <a:off x="8840907" y="5797090"/>
                <a:ext cx="90540" cy="64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051F8E53-4960-4F89-957A-1C677FAE0977}"/>
                </a:ext>
              </a:extLst>
            </p:cNvPr>
            <p:cNvGrpSpPr/>
            <p:nvPr/>
          </p:nvGrpSpPr>
          <p:grpSpPr>
            <a:xfrm>
              <a:off x="11498475" y="5674512"/>
              <a:ext cx="177459" cy="245109"/>
              <a:chOff x="8598644" y="5538899"/>
              <a:chExt cx="394877" cy="545410"/>
            </a:xfrm>
          </p:grpSpPr>
          <p:sp>
            <p:nvSpPr>
              <p:cNvPr id="567" name="Rounded Rectangle 609">
                <a:extLst>
                  <a:ext uri="{FF2B5EF4-FFF2-40B4-BE49-F238E27FC236}">
                    <a16:creationId xmlns:a16="http://schemas.microsoft.com/office/drawing/2014/main" id="{9FFC7596-0015-FEFD-8F25-814ADD11EF14}"/>
                  </a:ext>
                </a:extLst>
              </p:cNvPr>
              <p:cNvSpPr/>
              <p:nvPr/>
            </p:nvSpPr>
            <p:spPr>
              <a:xfrm>
                <a:off x="8598644" y="5715942"/>
                <a:ext cx="394877" cy="368367"/>
              </a:xfrm>
              <a:prstGeom prst="round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45B0449E-94B4-D108-A71B-53820BED7182}"/>
                  </a:ext>
                </a:extLst>
              </p:cNvPr>
              <p:cNvSpPr/>
              <p:nvPr/>
            </p:nvSpPr>
            <p:spPr>
              <a:xfrm>
                <a:off x="8659116" y="5797090"/>
                <a:ext cx="90540" cy="64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10B13FB2-227B-1C8D-9B74-ECF025C278FF}"/>
                  </a:ext>
                </a:extLst>
              </p:cNvPr>
              <p:cNvSpPr/>
              <p:nvPr/>
            </p:nvSpPr>
            <p:spPr>
              <a:xfrm>
                <a:off x="8659553" y="5956606"/>
                <a:ext cx="273057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798BEF80-D866-496C-F0E0-B88E76389C53}"/>
                  </a:ext>
                </a:extLst>
              </p:cNvPr>
              <p:cNvSpPr/>
              <p:nvPr/>
            </p:nvSpPr>
            <p:spPr>
              <a:xfrm>
                <a:off x="8729674" y="5538899"/>
                <a:ext cx="132813" cy="132813"/>
              </a:xfrm>
              <a:prstGeom prst="ellipse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D35DC46D-5777-A89B-F952-D7F9C12D4657}"/>
                  </a:ext>
                </a:extLst>
              </p:cNvPr>
              <p:cNvCxnSpPr>
                <a:stCxn id="570" idx="4"/>
                <a:endCxn id="567" idx="0"/>
              </p:cNvCxnSpPr>
              <p:nvPr/>
            </p:nvCxnSpPr>
            <p:spPr>
              <a:xfrm>
                <a:off x="8796081" y="5671712"/>
                <a:ext cx="2" cy="4423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87C9931A-D90A-0C1A-767A-B7A690875E05}"/>
                  </a:ext>
                </a:extLst>
              </p:cNvPr>
              <p:cNvSpPr/>
              <p:nvPr/>
            </p:nvSpPr>
            <p:spPr>
              <a:xfrm>
                <a:off x="8840907" y="5797090"/>
                <a:ext cx="90540" cy="64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2" name="TextBox 781">
              <a:extLst>
                <a:ext uri="{FF2B5EF4-FFF2-40B4-BE49-F238E27FC236}">
                  <a16:creationId xmlns:a16="http://schemas.microsoft.com/office/drawing/2014/main" id="{FDDB4BC5-515A-DDC1-6067-86D044F81BDB}"/>
                </a:ext>
              </a:extLst>
            </p:cNvPr>
            <p:cNvSpPr txBox="1"/>
            <p:nvPr/>
          </p:nvSpPr>
          <p:spPr>
            <a:xfrm>
              <a:off x="11627693" y="4266674"/>
              <a:ext cx="492443" cy="1134285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en-US" sz="2000" b="1" dirty="0"/>
                <a:t>Closeness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12436BA-2075-6D37-ABBA-EA79127B0C71}"/>
                  </a:ext>
                </a:extLst>
              </p:cNvPr>
              <p:cNvSpPr/>
              <p:nvPr/>
            </p:nvSpPr>
            <p:spPr>
              <a:xfrm>
                <a:off x="350110" y="5103127"/>
                <a:ext cx="3598182" cy="14489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Given a budget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which edges to add/remove so that there are at least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nodes above the evader in the ranking of algorithm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12436BA-2075-6D37-ABBA-EA79127B0C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10" y="5103127"/>
                <a:ext cx="3598182" cy="1448978"/>
              </a:xfrm>
              <a:prstGeom prst="rect">
                <a:avLst/>
              </a:prstGeom>
              <a:blipFill>
                <a:blip r:embed="rId2"/>
                <a:stretch>
                  <a:fillRect l="-1008" r="-10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7" name="TextBox 206">
            <a:extLst>
              <a:ext uri="{FF2B5EF4-FFF2-40B4-BE49-F238E27FC236}">
                <a16:creationId xmlns:a16="http://schemas.microsoft.com/office/drawing/2014/main" id="{A3A65180-A034-241D-272B-2DF9A25FF8A1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P </a:t>
            </a:r>
            <a:r>
              <a:rPr lang="en-US" sz="1400" dirty="0" err="1"/>
              <a:t>Holme</a:t>
            </a:r>
            <a:r>
              <a:rPr lang="en-US" sz="1400" dirty="0"/>
              <a:t>, M Cebrian,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Social diffusion sources can escape detection</a:t>
            </a:r>
            <a:r>
              <a:rPr lang="en-US" sz="1400" dirty="0"/>
              <a:t>. </a:t>
            </a:r>
            <a:r>
              <a:rPr lang="en-US" sz="1400" b="1" dirty="0" err="1"/>
              <a:t>iScience</a:t>
            </a:r>
            <a:r>
              <a:rPr lang="en-US" sz="1400" dirty="0"/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57643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0" animBg="1"/>
      <p:bldP spid="485" grpId="0" animBg="1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Computational complexity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11250" y="1881716"/>
          <a:ext cx="9969501" cy="3200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59225">
                  <a:extLst>
                    <a:ext uri="{9D8B030D-6E8A-4147-A177-3AD203B41FA5}">
                      <a16:colId xmlns:a16="http://schemas.microsoft.com/office/drawing/2014/main" val="1038144522"/>
                    </a:ext>
                  </a:extLst>
                </a:gridCol>
                <a:gridCol w="3038475">
                  <a:extLst>
                    <a:ext uri="{9D8B030D-6E8A-4147-A177-3AD203B41FA5}">
                      <a16:colId xmlns:a16="http://schemas.microsoft.com/office/drawing/2014/main" val="3982136638"/>
                    </a:ext>
                  </a:extLst>
                </a:gridCol>
                <a:gridCol w="2971801">
                  <a:extLst>
                    <a:ext uri="{9D8B030D-6E8A-4147-A177-3AD203B41FA5}">
                      <a16:colId xmlns:a16="http://schemas.microsoft.com/office/drawing/2014/main" val="2817180274"/>
                    </a:ext>
                  </a:extLst>
                </a:gridCol>
              </a:tblGrid>
              <a:tr h="423334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Source detection 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Adding nodes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Modifying edges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6848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Degree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2784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Closeness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378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/>
                        <a:t>Betweenness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7087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Rumor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9062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Random walk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7250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Monte Carlo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894585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AD11212-C556-F7D4-80B0-629DED75584B}"/>
              </a:ext>
            </a:extLst>
          </p:cNvPr>
          <p:cNvGraphicFramePr>
            <a:graphicFrameLocks noGrp="1"/>
          </p:cNvGraphicFramePr>
          <p:nvPr/>
        </p:nvGraphicFramePr>
        <p:xfrm>
          <a:off x="1111249" y="1881716"/>
          <a:ext cx="9969501" cy="3200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59225">
                  <a:extLst>
                    <a:ext uri="{9D8B030D-6E8A-4147-A177-3AD203B41FA5}">
                      <a16:colId xmlns:a16="http://schemas.microsoft.com/office/drawing/2014/main" val="1038144522"/>
                    </a:ext>
                  </a:extLst>
                </a:gridCol>
                <a:gridCol w="3038475">
                  <a:extLst>
                    <a:ext uri="{9D8B030D-6E8A-4147-A177-3AD203B41FA5}">
                      <a16:colId xmlns:a16="http://schemas.microsoft.com/office/drawing/2014/main" val="3982136638"/>
                    </a:ext>
                  </a:extLst>
                </a:gridCol>
                <a:gridCol w="2971801">
                  <a:extLst>
                    <a:ext uri="{9D8B030D-6E8A-4147-A177-3AD203B41FA5}">
                      <a16:colId xmlns:a16="http://schemas.microsoft.com/office/drawing/2014/main" val="2817180274"/>
                    </a:ext>
                  </a:extLst>
                </a:gridCol>
              </a:tblGrid>
              <a:tr h="423334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Source detection 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Adding nodes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Modifying edges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6848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Degree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784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Closeness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378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/>
                        <a:t>Betweenness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087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Rumor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062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Random walk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250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Monte Carlo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NP-complete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9458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989DF7-CC70-C718-E05A-ADE435F2D6A2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M Waniek, P </a:t>
            </a:r>
            <a:r>
              <a:rPr lang="en-US" sz="1400" dirty="0" err="1"/>
              <a:t>Holme</a:t>
            </a:r>
            <a:r>
              <a:rPr lang="en-US" sz="1400" dirty="0"/>
              <a:t>, M Cebrian, </a:t>
            </a:r>
            <a:r>
              <a:rPr lang="en-US" sz="1400" u="sng" dirty="0"/>
              <a:t>T </a:t>
            </a:r>
            <a:r>
              <a:rPr lang="en-US" sz="1400" u="sng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Social diffusion sources can escape detection</a:t>
            </a:r>
            <a:r>
              <a:rPr lang="en-US" sz="1400" dirty="0"/>
              <a:t>. </a:t>
            </a:r>
            <a:r>
              <a:rPr lang="en-US" sz="1400" b="1" dirty="0" err="1"/>
              <a:t>iScience</a:t>
            </a:r>
            <a:r>
              <a:rPr lang="en-US" sz="1400" dirty="0"/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11488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heuristics – adding nodes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BBC9C8EB-5A8B-C3D8-92A2-4B8BEDF88166}"/>
              </a:ext>
            </a:extLst>
          </p:cNvPr>
          <p:cNvGraphicFramePr>
            <a:graphicFrameLocks noGrp="1"/>
          </p:cNvGraphicFramePr>
          <p:nvPr/>
        </p:nvGraphicFramePr>
        <p:xfrm>
          <a:off x="325846" y="1294431"/>
          <a:ext cx="11540308" cy="52413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93486">
                  <a:extLst>
                    <a:ext uri="{9D8B030D-6E8A-4147-A177-3AD203B41FA5}">
                      <a16:colId xmlns:a16="http://schemas.microsoft.com/office/drawing/2014/main" val="3748351843"/>
                    </a:ext>
                  </a:extLst>
                </a:gridCol>
                <a:gridCol w="3682274">
                  <a:extLst>
                    <a:ext uri="{9D8B030D-6E8A-4147-A177-3AD203B41FA5}">
                      <a16:colId xmlns:a16="http://schemas.microsoft.com/office/drawing/2014/main" val="3096110494"/>
                    </a:ext>
                  </a:extLst>
                </a:gridCol>
                <a:gridCol w="3682274">
                  <a:extLst>
                    <a:ext uri="{9D8B030D-6E8A-4147-A177-3AD203B41FA5}">
                      <a16:colId xmlns:a16="http://schemas.microsoft.com/office/drawing/2014/main" val="758996227"/>
                    </a:ext>
                  </a:extLst>
                </a:gridCol>
                <a:gridCol w="3682274">
                  <a:extLst>
                    <a:ext uri="{9D8B030D-6E8A-4147-A177-3AD203B41FA5}">
                      <a16:colId xmlns:a16="http://schemas.microsoft.com/office/drawing/2014/main" val="1413447258"/>
                    </a:ext>
                  </a:extLst>
                </a:gridCol>
              </a:tblGrid>
              <a:tr h="55239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Random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61819"/>
                  </a:ext>
                </a:extLst>
              </a:tr>
              <a:tr h="23444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Supporters only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604795"/>
                  </a:ext>
                </a:extLst>
              </a:tr>
              <a:tr h="23444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Clique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734639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600C1B01-6B75-9496-42C5-8A6FF64C4A24}"/>
              </a:ext>
            </a:extLst>
          </p:cNvPr>
          <p:cNvSpPr/>
          <p:nvPr/>
        </p:nvSpPr>
        <p:spPr>
          <a:xfrm>
            <a:off x="2195166" y="2298174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0BD13-EF05-FC20-D5D1-1D0CD6377EBC}"/>
              </a:ext>
            </a:extLst>
          </p:cNvPr>
          <p:cNvSpPr/>
          <p:nvPr/>
        </p:nvSpPr>
        <p:spPr>
          <a:xfrm>
            <a:off x="3460764" y="2923400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81F308-6DEE-6A32-5BAC-5A0D7B02E8D8}"/>
              </a:ext>
            </a:extLst>
          </p:cNvPr>
          <p:cNvSpPr/>
          <p:nvPr/>
        </p:nvSpPr>
        <p:spPr>
          <a:xfrm>
            <a:off x="3460764" y="3418980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1D2F5-57BD-7C22-B53A-C2B12F92AB8D}"/>
              </a:ext>
            </a:extLst>
          </p:cNvPr>
          <p:cNvCxnSpPr>
            <a:cxnSpLocks/>
            <a:stCxn id="8" idx="1"/>
            <a:endCxn id="9" idx="5"/>
          </p:cNvCxnSpPr>
          <p:nvPr/>
        </p:nvCxnSpPr>
        <p:spPr>
          <a:xfrm flipH="1" flipV="1">
            <a:off x="2417961" y="2520969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2F255B-0157-8099-E25C-CDEB105E1B1C}"/>
              </a:ext>
            </a:extLst>
          </p:cNvPr>
          <p:cNvCxnSpPr>
            <a:stCxn id="41" idx="7"/>
            <a:endCxn id="8" idx="3"/>
          </p:cNvCxnSpPr>
          <p:nvPr/>
        </p:nvCxnSpPr>
        <p:spPr>
          <a:xfrm flipV="1">
            <a:off x="2421785" y="3155432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9E1540-CF91-EB7E-8D1F-D4937B9B0DB6}"/>
              </a:ext>
            </a:extLst>
          </p:cNvPr>
          <p:cNvCxnSpPr>
            <a:stCxn id="8" idx="6"/>
            <a:endCxn id="10" idx="2"/>
          </p:cNvCxnSpPr>
          <p:nvPr/>
        </p:nvCxnSpPr>
        <p:spPr>
          <a:xfrm flipV="1">
            <a:off x="3031939" y="3026600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02CD74-936E-E70B-3AC9-38515F647C14}"/>
              </a:ext>
            </a:extLst>
          </p:cNvPr>
          <p:cNvCxnSpPr>
            <a:stCxn id="11" idx="1"/>
            <a:endCxn id="8" idx="5"/>
          </p:cNvCxnSpPr>
          <p:nvPr/>
        </p:nvCxnSpPr>
        <p:spPr>
          <a:xfrm flipH="1" flipV="1">
            <a:off x="2987590" y="3155432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62262E-8991-8D8D-A49E-7DD966C40577}"/>
              </a:ext>
            </a:extLst>
          </p:cNvPr>
          <p:cNvCxnSpPr>
            <a:stCxn id="8" idx="2"/>
            <a:endCxn id="49" idx="6"/>
          </p:cNvCxnSpPr>
          <p:nvPr/>
        </p:nvCxnSpPr>
        <p:spPr>
          <a:xfrm flipH="1">
            <a:off x="1902854" y="3048363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6CAC9C-2B5E-67C0-1F2F-2CBBA3966CF9}"/>
              </a:ext>
            </a:extLst>
          </p:cNvPr>
          <p:cNvCxnSpPr>
            <a:stCxn id="41" idx="1"/>
            <a:endCxn id="49" idx="5"/>
          </p:cNvCxnSpPr>
          <p:nvPr/>
        </p:nvCxnSpPr>
        <p:spPr>
          <a:xfrm flipH="1" flipV="1">
            <a:off x="1858505" y="3155432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527B71-356B-573C-67EA-F4E2AC51144A}"/>
              </a:ext>
            </a:extLst>
          </p:cNvPr>
          <p:cNvCxnSpPr>
            <a:stCxn id="9" idx="3"/>
            <a:endCxn id="49" idx="7"/>
          </p:cNvCxnSpPr>
          <p:nvPr/>
        </p:nvCxnSpPr>
        <p:spPr>
          <a:xfrm flipH="1">
            <a:off x="1858505" y="2520968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8E7D56-4AA7-394F-2E66-D92D1D81E25E}"/>
              </a:ext>
            </a:extLst>
          </p:cNvPr>
          <p:cNvCxnSpPr>
            <a:stCxn id="11" idx="2"/>
            <a:endCxn id="41" idx="6"/>
          </p:cNvCxnSpPr>
          <p:nvPr/>
        </p:nvCxnSpPr>
        <p:spPr>
          <a:xfrm flipH="1" flipV="1">
            <a:off x="2460011" y="3514996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E8FA15-15C1-00E9-FE5D-E37DA4F86740}"/>
              </a:ext>
            </a:extLst>
          </p:cNvPr>
          <p:cNvCxnSpPr>
            <a:stCxn id="41" idx="4"/>
            <a:endCxn id="38" idx="0"/>
          </p:cNvCxnSpPr>
          <p:nvPr/>
        </p:nvCxnSpPr>
        <p:spPr>
          <a:xfrm flipH="1">
            <a:off x="2329500" y="3645505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3F1B83C-D6F2-45A3-1BA8-77E3E7714291}"/>
              </a:ext>
            </a:extLst>
          </p:cNvPr>
          <p:cNvSpPr/>
          <p:nvPr/>
        </p:nvSpPr>
        <p:spPr>
          <a:xfrm>
            <a:off x="3775341" y="369493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F9D4D9-9E06-5984-914D-886AA830EEF8}"/>
              </a:ext>
            </a:extLst>
          </p:cNvPr>
          <p:cNvCxnSpPr>
            <a:stCxn id="11" idx="5"/>
            <a:endCxn id="21" idx="1"/>
          </p:cNvCxnSpPr>
          <p:nvPr/>
        </p:nvCxnSpPr>
        <p:spPr>
          <a:xfrm>
            <a:off x="3636937" y="3595153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1C66CF6-D1E9-3750-D7CD-8C829C2F8652}"/>
              </a:ext>
            </a:extLst>
          </p:cNvPr>
          <p:cNvSpPr/>
          <p:nvPr/>
        </p:nvSpPr>
        <p:spPr>
          <a:xfrm>
            <a:off x="3882575" y="296768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9CF194-4A3F-AB04-CE6F-EB54D29D4B4C}"/>
              </a:ext>
            </a:extLst>
          </p:cNvPr>
          <p:cNvCxnSpPr>
            <a:stCxn id="10" idx="6"/>
            <a:endCxn id="23" idx="2"/>
          </p:cNvCxnSpPr>
          <p:nvPr/>
        </p:nvCxnSpPr>
        <p:spPr>
          <a:xfrm flipV="1">
            <a:off x="3667163" y="3021773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E2CE046-C10D-4B46-F021-A7B10201DCBC}"/>
              </a:ext>
            </a:extLst>
          </p:cNvPr>
          <p:cNvSpPr/>
          <p:nvPr/>
        </p:nvSpPr>
        <p:spPr>
          <a:xfrm>
            <a:off x="1273524" y="2325212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FE836E-B353-80E9-9080-7488E7B28582}"/>
              </a:ext>
            </a:extLst>
          </p:cNvPr>
          <p:cNvCxnSpPr>
            <a:cxnSpLocks/>
            <a:stCxn id="9" idx="6"/>
            <a:endCxn id="10" idx="0"/>
          </p:cNvCxnSpPr>
          <p:nvPr/>
        </p:nvCxnSpPr>
        <p:spPr>
          <a:xfrm>
            <a:off x="2456186" y="2428684"/>
            <a:ext cx="1107778" cy="494716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42EBD2-A489-4DF1-5B98-EF60BAD76BA0}"/>
              </a:ext>
            </a:extLst>
          </p:cNvPr>
          <p:cNvCxnSpPr>
            <a:stCxn id="9" idx="2"/>
            <a:endCxn id="25" idx="6"/>
          </p:cNvCxnSpPr>
          <p:nvPr/>
        </p:nvCxnSpPr>
        <p:spPr>
          <a:xfrm flipH="1" flipV="1">
            <a:off x="1479923" y="2428412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DE3BD0-2C38-97BE-D73D-8414E6E61B4D}"/>
              </a:ext>
            </a:extLst>
          </p:cNvPr>
          <p:cNvCxnSpPr>
            <a:stCxn id="49" idx="1"/>
            <a:endCxn id="25" idx="4"/>
          </p:cNvCxnSpPr>
          <p:nvPr/>
        </p:nvCxnSpPr>
        <p:spPr>
          <a:xfrm flipH="1" flipV="1">
            <a:off x="1376724" y="2531611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C217C3-722D-AC28-4C55-F94B44AFFAB5}"/>
              </a:ext>
            </a:extLst>
          </p:cNvPr>
          <p:cNvCxnSpPr>
            <a:stCxn id="10" idx="4"/>
            <a:endCxn id="11" idx="0"/>
          </p:cNvCxnSpPr>
          <p:nvPr/>
        </p:nvCxnSpPr>
        <p:spPr>
          <a:xfrm>
            <a:off x="3563964" y="3129799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88C8C66B-75FF-8460-16C8-F8A837663168}"/>
              </a:ext>
            </a:extLst>
          </p:cNvPr>
          <p:cNvSpPr/>
          <p:nvPr/>
        </p:nvSpPr>
        <p:spPr>
          <a:xfrm>
            <a:off x="1083039" y="2618512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FC284F6-069F-1346-2392-358F699160A9}"/>
              </a:ext>
            </a:extLst>
          </p:cNvPr>
          <p:cNvCxnSpPr>
            <a:stCxn id="25" idx="3"/>
            <a:endCxn id="30" idx="7"/>
          </p:cNvCxnSpPr>
          <p:nvPr/>
        </p:nvCxnSpPr>
        <p:spPr>
          <a:xfrm flipH="1">
            <a:off x="1175367" y="2501385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DD5DAEE-7D84-B538-67BD-9D224C61A699}"/>
              </a:ext>
            </a:extLst>
          </p:cNvPr>
          <p:cNvSpPr/>
          <p:nvPr/>
        </p:nvSpPr>
        <p:spPr>
          <a:xfrm>
            <a:off x="1276451" y="299427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BCE5A7-F573-B7EC-99AC-DD12EE21744F}"/>
              </a:ext>
            </a:extLst>
          </p:cNvPr>
          <p:cNvCxnSpPr>
            <a:stCxn id="49" idx="2"/>
            <a:endCxn id="32" idx="6"/>
          </p:cNvCxnSpPr>
          <p:nvPr/>
        </p:nvCxnSpPr>
        <p:spPr>
          <a:xfrm flipH="1">
            <a:off x="1384620" y="3048363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F59D6E8-667D-6FC8-D238-F88290F205DC}"/>
              </a:ext>
            </a:extLst>
          </p:cNvPr>
          <p:cNvCxnSpPr>
            <a:stCxn id="9" idx="4"/>
            <a:endCxn id="41" idx="0"/>
          </p:cNvCxnSpPr>
          <p:nvPr/>
        </p:nvCxnSpPr>
        <p:spPr>
          <a:xfrm>
            <a:off x="2325676" y="2559194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FC316305-559E-E3FA-EA72-E496B77AEDFD}"/>
              </a:ext>
            </a:extLst>
          </p:cNvPr>
          <p:cNvSpPr/>
          <p:nvPr/>
        </p:nvSpPr>
        <p:spPr>
          <a:xfrm>
            <a:off x="2807081" y="3856890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64BE7A-C78D-F1B1-A96F-30DA40641C4A}"/>
              </a:ext>
            </a:extLst>
          </p:cNvPr>
          <p:cNvCxnSpPr>
            <a:stCxn id="35" idx="0"/>
            <a:endCxn id="8" idx="4"/>
          </p:cNvCxnSpPr>
          <p:nvPr/>
        </p:nvCxnSpPr>
        <p:spPr>
          <a:xfrm flipV="1">
            <a:off x="2880520" y="3199782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A01A2A-EE52-FBBA-4009-3E64D48679EE}"/>
              </a:ext>
            </a:extLst>
          </p:cNvPr>
          <p:cNvCxnSpPr>
            <a:stCxn id="35" idx="2"/>
            <a:endCxn id="38" idx="6"/>
          </p:cNvCxnSpPr>
          <p:nvPr/>
        </p:nvCxnSpPr>
        <p:spPr>
          <a:xfrm flipH="1">
            <a:off x="2402939" y="3930329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0371D33F-6372-EAAE-FC18-B4275222C02D}"/>
              </a:ext>
            </a:extLst>
          </p:cNvPr>
          <p:cNvSpPr/>
          <p:nvPr/>
        </p:nvSpPr>
        <p:spPr>
          <a:xfrm>
            <a:off x="2256061" y="3856890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423071-F09B-FF89-ECDC-94810E91B4B9}"/>
              </a:ext>
            </a:extLst>
          </p:cNvPr>
          <p:cNvSpPr/>
          <p:nvPr/>
        </p:nvSpPr>
        <p:spPr>
          <a:xfrm>
            <a:off x="1322639" y="1978982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18F795-C86D-2C96-6CC2-AA5A3DC1594B}"/>
              </a:ext>
            </a:extLst>
          </p:cNvPr>
          <p:cNvCxnSpPr>
            <a:stCxn id="25" idx="0"/>
            <a:endCxn id="39" idx="4"/>
          </p:cNvCxnSpPr>
          <p:nvPr/>
        </p:nvCxnSpPr>
        <p:spPr>
          <a:xfrm flipV="1">
            <a:off x="1376724" y="2087151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10A1DE77-8E4D-F3A6-CB6E-79496B0EDFA7}"/>
              </a:ext>
            </a:extLst>
          </p:cNvPr>
          <p:cNvSpPr/>
          <p:nvPr/>
        </p:nvSpPr>
        <p:spPr>
          <a:xfrm>
            <a:off x="2198990" y="3384485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5A517D3-513D-0259-E1FE-A6B89EEE8EB2}"/>
              </a:ext>
            </a:extLst>
          </p:cNvPr>
          <p:cNvSpPr/>
          <p:nvPr/>
        </p:nvSpPr>
        <p:spPr>
          <a:xfrm>
            <a:off x="1697350" y="3425611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991F58E-82B2-49AD-6E32-124246C99557}"/>
              </a:ext>
            </a:extLst>
          </p:cNvPr>
          <p:cNvCxnSpPr>
            <a:stCxn id="49" idx="4"/>
            <a:endCxn id="47" idx="0"/>
          </p:cNvCxnSpPr>
          <p:nvPr/>
        </p:nvCxnSpPr>
        <p:spPr>
          <a:xfrm>
            <a:off x="1751435" y="3199782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6F3368F-2D3B-EC20-CFE7-ED2645791C59}"/>
              </a:ext>
            </a:extLst>
          </p:cNvPr>
          <p:cNvSpPr/>
          <p:nvPr/>
        </p:nvSpPr>
        <p:spPr>
          <a:xfrm>
            <a:off x="1600016" y="2896944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6B9B1BA-DF26-1D78-501C-E08F5155C429}"/>
              </a:ext>
            </a:extLst>
          </p:cNvPr>
          <p:cNvSpPr/>
          <p:nvPr/>
        </p:nvSpPr>
        <p:spPr>
          <a:xfrm>
            <a:off x="7275210" y="2922778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1A9DEEB-76E0-D3F0-12C6-C7F5D95518CA}"/>
              </a:ext>
            </a:extLst>
          </p:cNvPr>
          <p:cNvSpPr/>
          <p:nvPr/>
        </p:nvSpPr>
        <p:spPr>
          <a:xfrm>
            <a:off x="7275210" y="3418358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C39FBD6-1E35-DA97-A927-AA3E45E12676}"/>
              </a:ext>
            </a:extLst>
          </p:cNvPr>
          <p:cNvCxnSpPr>
            <a:cxnSpLocks/>
            <a:stCxn id="52" idx="1"/>
            <a:endCxn id="53" idx="5"/>
          </p:cNvCxnSpPr>
          <p:nvPr/>
        </p:nvCxnSpPr>
        <p:spPr>
          <a:xfrm flipH="1" flipV="1">
            <a:off x="6232407" y="2520347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4A17DDA-1AB2-D052-0E60-2A309367A512}"/>
              </a:ext>
            </a:extLst>
          </p:cNvPr>
          <p:cNvCxnSpPr>
            <a:stCxn id="85" idx="7"/>
            <a:endCxn id="52" idx="3"/>
          </p:cNvCxnSpPr>
          <p:nvPr/>
        </p:nvCxnSpPr>
        <p:spPr>
          <a:xfrm flipV="1">
            <a:off x="6236231" y="3154810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0874FE5-5A58-D092-EE92-4AC1752F1858}"/>
              </a:ext>
            </a:extLst>
          </p:cNvPr>
          <p:cNvCxnSpPr>
            <a:stCxn id="52" idx="6"/>
            <a:endCxn id="54" idx="2"/>
          </p:cNvCxnSpPr>
          <p:nvPr/>
        </p:nvCxnSpPr>
        <p:spPr>
          <a:xfrm flipV="1">
            <a:off x="6846385" y="3025978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51813BE-5EA8-B9DB-EC2A-F691F7BB7162}"/>
              </a:ext>
            </a:extLst>
          </p:cNvPr>
          <p:cNvCxnSpPr>
            <a:stCxn id="55" idx="1"/>
            <a:endCxn id="52" idx="5"/>
          </p:cNvCxnSpPr>
          <p:nvPr/>
        </p:nvCxnSpPr>
        <p:spPr>
          <a:xfrm flipH="1" flipV="1">
            <a:off x="6802036" y="3154810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E7A9A9E-7B07-203E-0620-83B12C412459}"/>
              </a:ext>
            </a:extLst>
          </p:cNvPr>
          <p:cNvCxnSpPr>
            <a:stCxn id="52" idx="2"/>
            <a:endCxn id="93" idx="6"/>
          </p:cNvCxnSpPr>
          <p:nvPr/>
        </p:nvCxnSpPr>
        <p:spPr>
          <a:xfrm flipH="1">
            <a:off x="5717300" y="3047741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5DB12D1-C164-560E-7318-B521734FA57A}"/>
              </a:ext>
            </a:extLst>
          </p:cNvPr>
          <p:cNvCxnSpPr>
            <a:stCxn id="85" idx="1"/>
            <a:endCxn id="93" idx="5"/>
          </p:cNvCxnSpPr>
          <p:nvPr/>
        </p:nvCxnSpPr>
        <p:spPr>
          <a:xfrm flipH="1" flipV="1">
            <a:off x="5672951" y="3154810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3A53C1-80B9-D308-FD97-EB2DE985DEBC}"/>
              </a:ext>
            </a:extLst>
          </p:cNvPr>
          <p:cNvCxnSpPr>
            <a:stCxn id="53" idx="3"/>
            <a:endCxn id="93" idx="7"/>
          </p:cNvCxnSpPr>
          <p:nvPr/>
        </p:nvCxnSpPr>
        <p:spPr>
          <a:xfrm flipH="1">
            <a:off x="5672951" y="2520346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23DD1FA-6C9F-5EA9-654D-1067E15BB8EF}"/>
              </a:ext>
            </a:extLst>
          </p:cNvPr>
          <p:cNvCxnSpPr>
            <a:stCxn id="55" idx="2"/>
            <a:endCxn id="85" idx="6"/>
          </p:cNvCxnSpPr>
          <p:nvPr/>
        </p:nvCxnSpPr>
        <p:spPr>
          <a:xfrm flipH="1" flipV="1">
            <a:off x="6274457" y="3514374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386328-A37A-0BF5-F8D0-950603F36720}"/>
              </a:ext>
            </a:extLst>
          </p:cNvPr>
          <p:cNvCxnSpPr>
            <a:stCxn id="85" idx="4"/>
            <a:endCxn id="82" idx="0"/>
          </p:cNvCxnSpPr>
          <p:nvPr/>
        </p:nvCxnSpPr>
        <p:spPr>
          <a:xfrm flipH="1">
            <a:off x="6143946" y="3644883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F5B75E83-8C1D-AAF2-B05F-DC4C72FAB2D2}"/>
              </a:ext>
            </a:extLst>
          </p:cNvPr>
          <p:cNvSpPr/>
          <p:nvPr/>
        </p:nvSpPr>
        <p:spPr>
          <a:xfrm>
            <a:off x="7589787" y="3694314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A94250A-71AC-0651-3138-681C84547CC0}"/>
              </a:ext>
            </a:extLst>
          </p:cNvPr>
          <p:cNvCxnSpPr>
            <a:stCxn id="55" idx="5"/>
            <a:endCxn id="65" idx="1"/>
          </p:cNvCxnSpPr>
          <p:nvPr/>
        </p:nvCxnSpPr>
        <p:spPr>
          <a:xfrm>
            <a:off x="7451383" y="3594531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D11E9B97-712A-FB37-A833-C554CE505E12}"/>
              </a:ext>
            </a:extLst>
          </p:cNvPr>
          <p:cNvSpPr/>
          <p:nvPr/>
        </p:nvSpPr>
        <p:spPr>
          <a:xfrm>
            <a:off x="7697021" y="296706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7279D12-14C7-C924-CBF3-17614282472C}"/>
              </a:ext>
            </a:extLst>
          </p:cNvPr>
          <p:cNvCxnSpPr>
            <a:stCxn id="54" idx="6"/>
            <a:endCxn id="67" idx="2"/>
          </p:cNvCxnSpPr>
          <p:nvPr/>
        </p:nvCxnSpPr>
        <p:spPr>
          <a:xfrm flipV="1">
            <a:off x="7481609" y="3021151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5171305B-A21E-66E8-4BDD-5FF30C2B4FBA}"/>
              </a:ext>
            </a:extLst>
          </p:cNvPr>
          <p:cNvSpPr/>
          <p:nvPr/>
        </p:nvSpPr>
        <p:spPr>
          <a:xfrm>
            <a:off x="5087970" y="2324590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FEB2323-F748-EFA6-701F-28A73902ABAB}"/>
              </a:ext>
            </a:extLst>
          </p:cNvPr>
          <p:cNvCxnSpPr>
            <a:cxnSpLocks/>
            <a:stCxn id="53" idx="6"/>
            <a:endCxn id="54" idx="0"/>
          </p:cNvCxnSpPr>
          <p:nvPr/>
        </p:nvCxnSpPr>
        <p:spPr>
          <a:xfrm>
            <a:off x="6270632" y="2428062"/>
            <a:ext cx="1107778" cy="494716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162ED33-FAD4-80D2-1AE9-AFF28EE18FBC}"/>
              </a:ext>
            </a:extLst>
          </p:cNvPr>
          <p:cNvCxnSpPr>
            <a:stCxn id="53" idx="2"/>
            <a:endCxn id="69" idx="6"/>
          </p:cNvCxnSpPr>
          <p:nvPr/>
        </p:nvCxnSpPr>
        <p:spPr>
          <a:xfrm flipH="1" flipV="1">
            <a:off x="5294369" y="2427790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93419CB-136D-C65E-38F4-DABFC2364797}"/>
              </a:ext>
            </a:extLst>
          </p:cNvPr>
          <p:cNvCxnSpPr>
            <a:stCxn id="93" idx="1"/>
            <a:endCxn id="69" idx="4"/>
          </p:cNvCxnSpPr>
          <p:nvPr/>
        </p:nvCxnSpPr>
        <p:spPr>
          <a:xfrm flipH="1" flipV="1">
            <a:off x="5191170" y="2530989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185D45C-D706-2098-D454-497EB8CFA4C2}"/>
              </a:ext>
            </a:extLst>
          </p:cNvPr>
          <p:cNvCxnSpPr>
            <a:stCxn id="54" idx="4"/>
            <a:endCxn id="55" idx="0"/>
          </p:cNvCxnSpPr>
          <p:nvPr/>
        </p:nvCxnSpPr>
        <p:spPr>
          <a:xfrm>
            <a:off x="7378410" y="3129177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26F0B8FB-E527-F35C-9B8F-A07D932F38DE}"/>
              </a:ext>
            </a:extLst>
          </p:cNvPr>
          <p:cNvSpPr/>
          <p:nvPr/>
        </p:nvSpPr>
        <p:spPr>
          <a:xfrm>
            <a:off x="4897485" y="2617890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705E2A0-0BBD-5184-38AE-1CB9E1A95D42}"/>
              </a:ext>
            </a:extLst>
          </p:cNvPr>
          <p:cNvCxnSpPr>
            <a:stCxn id="69" idx="3"/>
            <a:endCxn id="74" idx="7"/>
          </p:cNvCxnSpPr>
          <p:nvPr/>
        </p:nvCxnSpPr>
        <p:spPr>
          <a:xfrm flipH="1">
            <a:off x="4989813" y="2500763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0E60AE47-C651-BD94-C686-59174DE4D7FD}"/>
              </a:ext>
            </a:extLst>
          </p:cNvPr>
          <p:cNvSpPr/>
          <p:nvPr/>
        </p:nvSpPr>
        <p:spPr>
          <a:xfrm>
            <a:off x="5090897" y="299365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D986313-10F1-A85C-2467-3853DF7957C3}"/>
              </a:ext>
            </a:extLst>
          </p:cNvPr>
          <p:cNvCxnSpPr>
            <a:stCxn id="93" idx="2"/>
            <a:endCxn id="76" idx="6"/>
          </p:cNvCxnSpPr>
          <p:nvPr/>
        </p:nvCxnSpPr>
        <p:spPr>
          <a:xfrm flipH="1">
            <a:off x="5199066" y="3047741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E875669-2E19-9C5A-FBD5-F09EF67EC9AC}"/>
              </a:ext>
            </a:extLst>
          </p:cNvPr>
          <p:cNvCxnSpPr>
            <a:stCxn id="53" idx="4"/>
            <a:endCxn id="85" idx="0"/>
          </p:cNvCxnSpPr>
          <p:nvPr/>
        </p:nvCxnSpPr>
        <p:spPr>
          <a:xfrm>
            <a:off x="6140122" y="2558572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99979689-86A9-5D83-861E-EC92DEA25917}"/>
              </a:ext>
            </a:extLst>
          </p:cNvPr>
          <p:cNvSpPr/>
          <p:nvPr/>
        </p:nvSpPr>
        <p:spPr>
          <a:xfrm>
            <a:off x="6621527" y="3856268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754C7C-3CC0-D749-FA36-7954F034B180}"/>
              </a:ext>
            </a:extLst>
          </p:cNvPr>
          <p:cNvCxnSpPr>
            <a:stCxn id="79" idx="0"/>
            <a:endCxn id="52" idx="4"/>
          </p:cNvCxnSpPr>
          <p:nvPr/>
        </p:nvCxnSpPr>
        <p:spPr>
          <a:xfrm flipV="1">
            <a:off x="6694966" y="3199160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689E8C8-AA8D-9FDF-247C-171CBD40E97B}"/>
              </a:ext>
            </a:extLst>
          </p:cNvPr>
          <p:cNvCxnSpPr>
            <a:stCxn id="79" idx="2"/>
            <a:endCxn id="82" idx="6"/>
          </p:cNvCxnSpPr>
          <p:nvPr/>
        </p:nvCxnSpPr>
        <p:spPr>
          <a:xfrm flipH="1">
            <a:off x="6217385" y="3929707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CE086945-2355-2704-2F9B-C5C30403658C}"/>
              </a:ext>
            </a:extLst>
          </p:cNvPr>
          <p:cNvSpPr/>
          <p:nvPr/>
        </p:nvSpPr>
        <p:spPr>
          <a:xfrm>
            <a:off x="6070507" y="3856268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42A19AC-B5D6-AAE5-742C-94B519E6F17E}"/>
              </a:ext>
            </a:extLst>
          </p:cNvPr>
          <p:cNvSpPr/>
          <p:nvPr/>
        </p:nvSpPr>
        <p:spPr>
          <a:xfrm>
            <a:off x="5137085" y="1978360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001D59-72A6-1425-0AB1-831F65AD3D59}"/>
              </a:ext>
            </a:extLst>
          </p:cNvPr>
          <p:cNvCxnSpPr>
            <a:stCxn id="69" idx="0"/>
            <a:endCxn id="83" idx="4"/>
          </p:cNvCxnSpPr>
          <p:nvPr/>
        </p:nvCxnSpPr>
        <p:spPr>
          <a:xfrm flipV="1">
            <a:off x="5191170" y="2086529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017CB153-EBCC-66BA-F9CC-BBC6E60E1D92}"/>
              </a:ext>
            </a:extLst>
          </p:cNvPr>
          <p:cNvSpPr/>
          <p:nvPr/>
        </p:nvSpPr>
        <p:spPr>
          <a:xfrm>
            <a:off x="6013436" y="3383863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9D1C2AE-D451-A53F-D678-AAD84390F30A}"/>
              </a:ext>
            </a:extLst>
          </p:cNvPr>
          <p:cNvSpPr/>
          <p:nvPr/>
        </p:nvSpPr>
        <p:spPr>
          <a:xfrm>
            <a:off x="5511796" y="3424989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6CD5062-E77C-FF1C-B864-1F6C618023F5}"/>
              </a:ext>
            </a:extLst>
          </p:cNvPr>
          <p:cNvCxnSpPr>
            <a:stCxn id="93" idx="4"/>
            <a:endCxn id="91" idx="0"/>
          </p:cNvCxnSpPr>
          <p:nvPr/>
        </p:nvCxnSpPr>
        <p:spPr>
          <a:xfrm>
            <a:off x="5565881" y="3199160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62980AA3-CEB0-EF00-8614-1DFFC0E84D2F}"/>
              </a:ext>
            </a:extLst>
          </p:cNvPr>
          <p:cNvSpPr/>
          <p:nvPr/>
        </p:nvSpPr>
        <p:spPr>
          <a:xfrm>
            <a:off x="10177072" y="2896199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77AF7E4-2B93-4FBF-C02E-6E095BBD3D6E}"/>
              </a:ext>
            </a:extLst>
          </p:cNvPr>
          <p:cNvSpPr/>
          <p:nvPr/>
        </p:nvSpPr>
        <p:spPr>
          <a:xfrm>
            <a:off x="9643137" y="2297429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215174C-93ED-C840-C418-024ADBB1D905}"/>
              </a:ext>
            </a:extLst>
          </p:cNvPr>
          <p:cNvSpPr/>
          <p:nvPr/>
        </p:nvSpPr>
        <p:spPr>
          <a:xfrm>
            <a:off x="10908735" y="3418235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AE9AAA8-5FF3-B479-0C90-79E88EA51A48}"/>
              </a:ext>
            </a:extLst>
          </p:cNvPr>
          <p:cNvCxnSpPr>
            <a:cxnSpLocks/>
            <a:stCxn id="96" idx="1"/>
            <a:endCxn id="97" idx="5"/>
          </p:cNvCxnSpPr>
          <p:nvPr/>
        </p:nvCxnSpPr>
        <p:spPr>
          <a:xfrm flipH="1" flipV="1">
            <a:off x="9865932" y="2520224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7F99DDE-0A48-61BF-FCBA-8365E3613C66}"/>
              </a:ext>
            </a:extLst>
          </p:cNvPr>
          <p:cNvCxnSpPr>
            <a:stCxn id="129" idx="7"/>
            <a:endCxn id="96" idx="3"/>
          </p:cNvCxnSpPr>
          <p:nvPr/>
        </p:nvCxnSpPr>
        <p:spPr>
          <a:xfrm flipV="1">
            <a:off x="9869756" y="3154687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B9AA671-3CE0-9F77-EB4C-C29DEAB76C8E}"/>
              </a:ext>
            </a:extLst>
          </p:cNvPr>
          <p:cNvCxnSpPr>
            <a:stCxn id="96" idx="6"/>
            <a:endCxn id="98" idx="2"/>
          </p:cNvCxnSpPr>
          <p:nvPr/>
        </p:nvCxnSpPr>
        <p:spPr>
          <a:xfrm flipV="1">
            <a:off x="10479910" y="3025855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EA511A3-04E2-2883-3CF2-5DAC2823CF36}"/>
              </a:ext>
            </a:extLst>
          </p:cNvPr>
          <p:cNvCxnSpPr>
            <a:stCxn id="99" idx="1"/>
            <a:endCxn id="96" idx="5"/>
          </p:cNvCxnSpPr>
          <p:nvPr/>
        </p:nvCxnSpPr>
        <p:spPr>
          <a:xfrm flipH="1" flipV="1">
            <a:off x="10435561" y="3154687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67730B9-D99A-9063-2AD5-431BCE11CB85}"/>
              </a:ext>
            </a:extLst>
          </p:cNvPr>
          <p:cNvCxnSpPr>
            <a:stCxn id="96" idx="2"/>
            <a:endCxn id="137" idx="6"/>
          </p:cNvCxnSpPr>
          <p:nvPr/>
        </p:nvCxnSpPr>
        <p:spPr>
          <a:xfrm flipH="1">
            <a:off x="9350825" y="3047618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9CCE302-62F8-B89A-2641-B289ABB8FD2B}"/>
              </a:ext>
            </a:extLst>
          </p:cNvPr>
          <p:cNvCxnSpPr>
            <a:stCxn id="129" idx="1"/>
            <a:endCxn id="137" idx="5"/>
          </p:cNvCxnSpPr>
          <p:nvPr/>
        </p:nvCxnSpPr>
        <p:spPr>
          <a:xfrm flipH="1" flipV="1">
            <a:off x="9306476" y="3154687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5973CAE-B57A-6832-81DF-7BF67563B0DA}"/>
              </a:ext>
            </a:extLst>
          </p:cNvPr>
          <p:cNvCxnSpPr>
            <a:stCxn id="97" idx="3"/>
            <a:endCxn id="137" idx="7"/>
          </p:cNvCxnSpPr>
          <p:nvPr/>
        </p:nvCxnSpPr>
        <p:spPr>
          <a:xfrm flipH="1">
            <a:off x="9306476" y="2520223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2812DBD-495C-4F69-368F-2F259EAA3692}"/>
              </a:ext>
            </a:extLst>
          </p:cNvPr>
          <p:cNvCxnSpPr>
            <a:stCxn id="99" idx="2"/>
            <a:endCxn id="129" idx="6"/>
          </p:cNvCxnSpPr>
          <p:nvPr/>
        </p:nvCxnSpPr>
        <p:spPr>
          <a:xfrm flipH="1" flipV="1">
            <a:off x="9907982" y="3514251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1298C84-2E7B-F5C3-DD38-71D528FE6BB5}"/>
              </a:ext>
            </a:extLst>
          </p:cNvPr>
          <p:cNvCxnSpPr>
            <a:stCxn id="129" idx="4"/>
            <a:endCxn id="126" idx="0"/>
          </p:cNvCxnSpPr>
          <p:nvPr/>
        </p:nvCxnSpPr>
        <p:spPr>
          <a:xfrm flipH="1">
            <a:off x="9777471" y="3644760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EA0CF86D-4986-BDF1-13E8-632011B0B15B}"/>
              </a:ext>
            </a:extLst>
          </p:cNvPr>
          <p:cNvSpPr/>
          <p:nvPr/>
        </p:nvSpPr>
        <p:spPr>
          <a:xfrm>
            <a:off x="11223312" y="3694191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191080F-149F-6A95-A288-ED8DF2BF7580}"/>
              </a:ext>
            </a:extLst>
          </p:cNvPr>
          <p:cNvCxnSpPr>
            <a:stCxn id="99" idx="5"/>
            <a:endCxn id="109" idx="1"/>
          </p:cNvCxnSpPr>
          <p:nvPr/>
        </p:nvCxnSpPr>
        <p:spPr>
          <a:xfrm>
            <a:off x="11084908" y="3594408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8BAA6E72-6CE6-4BB9-3D1A-5271ED3B15D5}"/>
              </a:ext>
            </a:extLst>
          </p:cNvPr>
          <p:cNvSpPr/>
          <p:nvPr/>
        </p:nvSpPr>
        <p:spPr>
          <a:xfrm>
            <a:off x="11330546" y="2966943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881923E-A344-C91F-9DE7-94E194124792}"/>
              </a:ext>
            </a:extLst>
          </p:cNvPr>
          <p:cNvCxnSpPr>
            <a:stCxn id="98" idx="6"/>
            <a:endCxn id="111" idx="2"/>
          </p:cNvCxnSpPr>
          <p:nvPr/>
        </p:nvCxnSpPr>
        <p:spPr>
          <a:xfrm flipV="1">
            <a:off x="11115134" y="3021028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954D07F-53D2-EC31-B6EE-8AA4AB06DB29}"/>
              </a:ext>
            </a:extLst>
          </p:cNvPr>
          <p:cNvCxnSpPr>
            <a:cxnSpLocks/>
            <a:stCxn id="97" idx="6"/>
            <a:endCxn id="98" idx="1"/>
          </p:cNvCxnSpPr>
          <p:nvPr/>
        </p:nvCxnSpPr>
        <p:spPr>
          <a:xfrm>
            <a:off x="9904157" y="2427939"/>
            <a:ext cx="1034804" cy="52494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9DE79BA-3208-87E2-62BE-31BB8B467D4E}"/>
              </a:ext>
            </a:extLst>
          </p:cNvPr>
          <p:cNvCxnSpPr>
            <a:stCxn id="97" idx="2"/>
            <a:endCxn id="113" idx="6"/>
          </p:cNvCxnSpPr>
          <p:nvPr/>
        </p:nvCxnSpPr>
        <p:spPr>
          <a:xfrm flipH="1" flipV="1">
            <a:off x="8927894" y="2427667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BD6DF09-B444-F04A-CAEF-A31B7C4018C7}"/>
              </a:ext>
            </a:extLst>
          </p:cNvPr>
          <p:cNvCxnSpPr>
            <a:stCxn id="137" idx="1"/>
            <a:endCxn id="113" idx="4"/>
          </p:cNvCxnSpPr>
          <p:nvPr/>
        </p:nvCxnSpPr>
        <p:spPr>
          <a:xfrm flipH="1" flipV="1">
            <a:off x="8824695" y="2530866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B118093-37C4-3278-23FF-3A25951F5084}"/>
              </a:ext>
            </a:extLst>
          </p:cNvPr>
          <p:cNvCxnSpPr>
            <a:stCxn id="98" idx="4"/>
            <a:endCxn id="99" idx="0"/>
          </p:cNvCxnSpPr>
          <p:nvPr/>
        </p:nvCxnSpPr>
        <p:spPr>
          <a:xfrm>
            <a:off x="11011935" y="3129054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8" name="Oval 117">
            <a:extLst>
              <a:ext uri="{FF2B5EF4-FFF2-40B4-BE49-F238E27FC236}">
                <a16:creationId xmlns:a16="http://schemas.microsoft.com/office/drawing/2014/main" id="{5572D580-0AD1-0B2D-DDFA-5C9773C18103}"/>
              </a:ext>
            </a:extLst>
          </p:cNvPr>
          <p:cNvSpPr/>
          <p:nvPr/>
        </p:nvSpPr>
        <p:spPr>
          <a:xfrm>
            <a:off x="8531010" y="2617767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44BAE31-48BB-C1FA-6138-380D142E2C2F}"/>
              </a:ext>
            </a:extLst>
          </p:cNvPr>
          <p:cNvCxnSpPr>
            <a:stCxn id="113" idx="3"/>
            <a:endCxn id="118" idx="7"/>
          </p:cNvCxnSpPr>
          <p:nvPr/>
        </p:nvCxnSpPr>
        <p:spPr>
          <a:xfrm flipH="1">
            <a:off x="8623338" y="2500640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599575EC-D68E-A249-1EAC-D3B4548E75FB}"/>
              </a:ext>
            </a:extLst>
          </p:cNvPr>
          <p:cNvSpPr/>
          <p:nvPr/>
        </p:nvSpPr>
        <p:spPr>
          <a:xfrm>
            <a:off x="8724422" y="2993533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22183CB-43AA-463F-6B78-AEF835E2D5FE}"/>
              </a:ext>
            </a:extLst>
          </p:cNvPr>
          <p:cNvCxnSpPr>
            <a:stCxn id="137" idx="2"/>
            <a:endCxn id="120" idx="6"/>
          </p:cNvCxnSpPr>
          <p:nvPr/>
        </p:nvCxnSpPr>
        <p:spPr>
          <a:xfrm flipH="1">
            <a:off x="8832591" y="3047618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5E6E7966-045B-C0EE-DE6C-B5957DD35D5F}"/>
              </a:ext>
            </a:extLst>
          </p:cNvPr>
          <p:cNvCxnSpPr>
            <a:stCxn id="97" idx="4"/>
            <a:endCxn id="129" idx="0"/>
          </p:cNvCxnSpPr>
          <p:nvPr/>
        </p:nvCxnSpPr>
        <p:spPr>
          <a:xfrm>
            <a:off x="9773647" y="2558449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8A5DC3E9-E498-5E5A-1170-7AFA0B094245}"/>
              </a:ext>
            </a:extLst>
          </p:cNvPr>
          <p:cNvSpPr/>
          <p:nvPr/>
        </p:nvSpPr>
        <p:spPr>
          <a:xfrm>
            <a:off x="10255052" y="3856145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F2F00488-B7B6-4880-C47F-7087EC2F00AD}"/>
              </a:ext>
            </a:extLst>
          </p:cNvPr>
          <p:cNvCxnSpPr>
            <a:stCxn id="123" idx="0"/>
            <a:endCxn id="96" idx="4"/>
          </p:cNvCxnSpPr>
          <p:nvPr/>
        </p:nvCxnSpPr>
        <p:spPr>
          <a:xfrm flipV="1">
            <a:off x="10328491" y="3199037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F6CFD92-20E5-F749-CA56-3315B830EE45}"/>
              </a:ext>
            </a:extLst>
          </p:cNvPr>
          <p:cNvCxnSpPr>
            <a:stCxn id="123" idx="2"/>
            <a:endCxn id="126" idx="6"/>
          </p:cNvCxnSpPr>
          <p:nvPr/>
        </p:nvCxnSpPr>
        <p:spPr>
          <a:xfrm flipH="1">
            <a:off x="9850910" y="3929584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C8CE710E-63D4-9A72-E06F-A459C580B087}"/>
              </a:ext>
            </a:extLst>
          </p:cNvPr>
          <p:cNvSpPr/>
          <p:nvPr/>
        </p:nvSpPr>
        <p:spPr>
          <a:xfrm>
            <a:off x="8770610" y="1978237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160F469-8F50-DBC7-F60F-66407A2595AB}"/>
              </a:ext>
            </a:extLst>
          </p:cNvPr>
          <p:cNvCxnSpPr>
            <a:stCxn id="113" idx="0"/>
            <a:endCxn id="127" idx="4"/>
          </p:cNvCxnSpPr>
          <p:nvPr/>
        </p:nvCxnSpPr>
        <p:spPr>
          <a:xfrm flipV="1">
            <a:off x="8824695" y="2086406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9" name="Oval 128">
            <a:extLst>
              <a:ext uri="{FF2B5EF4-FFF2-40B4-BE49-F238E27FC236}">
                <a16:creationId xmlns:a16="http://schemas.microsoft.com/office/drawing/2014/main" id="{3216F76B-F3A7-F226-C080-F340C40E3F1A}"/>
              </a:ext>
            </a:extLst>
          </p:cNvPr>
          <p:cNvSpPr/>
          <p:nvPr/>
        </p:nvSpPr>
        <p:spPr>
          <a:xfrm>
            <a:off x="9646961" y="3383740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9318076-2760-29F9-42E1-F496CF92E918}"/>
              </a:ext>
            </a:extLst>
          </p:cNvPr>
          <p:cNvSpPr/>
          <p:nvPr/>
        </p:nvSpPr>
        <p:spPr>
          <a:xfrm>
            <a:off x="9145321" y="342486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85BA15A-5241-FD64-5E30-BFBF9B75E103}"/>
              </a:ext>
            </a:extLst>
          </p:cNvPr>
          <p:cNvCxnSpPr>
            <a:stCxn id="137" idx="4"/>
            <a:endCxn id="135" idx="0"/>
          </p:cNvCxnSpPr>
          <p:nvPr/>
        </p:nvCxnSpPr>
        <p:spPr>
          <a:xfrm>
            <a:off x="9199406" y="3199037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BC688F04-AA75-EE6E-BB2D-6B792FD49331}"/>
              </a:ext>
            </a:extLst>
          </p:cNvPr>
          <p:cNvSpPr/>
          <p:nvPr/>
        </p:nvSpPr>
        <p:spPr>
          <a:xfrm>
            <a:off x="9047987" y="2896199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9AEA43DF-D166-76FD-A065-BF156017F301}"/>
              </a:ext>
            </a:extLst>
          </p:cNvPr>
          <p:cNvSpPr/>
          <p:nvPr/>
        </p:nvSpPr>
        <p:spPr>
          <a:xfrm>
            <a:off x="7243933" y="5231840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66ADDCD4-F3CA-6EA9-DB55-EB56348CFC7A}"/>
              </a:ext>
            </a:extLst>
          </p:cNvPr>
          <p:cNvSpPr/>
          <p:nvPr/>
        </p:nvSpPr>
        <p:spPr>
          <a:xfrm>
            <a:off x="7243933" y="5727420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95001E7-E20D-9C68-6FC6-1489B17F767E}"/>
              </a:ext>
            </a:extLst>
          </p:cNvPr>
          <p:cNvCxnSpPr>
            <a:cxnSpLocks/>
            <a:stCxn id="140" idx="1"/>
            <a:endCxn id="141" idx="5"/>
          </p:cNvCxnSpPr>
          <p:nvPr/>
        </p:nvCxnSpPr>
        <p:spPr>
          <a:xfrm flipH="1" flipV="1">
            <a:off x="6201130" y="4829409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A10B59EB-0B8A-F434-178C-CF5D10B1CC32}"/>
              </a:ext>
            </a:extLst>
          </p:cNvPr>
          <p:cNvCxnSpPr>
            <a:stCxn id="172" idx="7"/>
            <a:endCxn id="140" idx="3"/>
          </p:cNvCxnSpPr>
          <p:nvPr/>
        </p:nvCxnSpPr>
        <p:spPr>
          <a:xfrm flipV="1">
            <a:off x="6204954" y="5463872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11E6FCA0-C103-7764-8CD7-D2A9FB46577B}"/>
              </a:ext>
            </a:extLst>
          </p:cNvPr>
          <p:cNvCxnSpPr>
            <a:stCxn id="140" idx="6"/>
            <a:endCxn id="142" idx="2"/>
          </p:cNvCxnSpPr>
          <p:nvPr/>
        </p:nvCxnSpPr>
        <p:spPr>
          <a:xfrm flipV="1">
            <a:off x="6815108" y="5335040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5C49378-6199-FD43-D5DB-837D984083A8}"/>
              </a:ext>
            </a:extLst>
          </p:cNvPr>
          <p:cNvCxnSpPr>
            <a:stCxn id="143" idx="1"/>
            <a:endCxn id="140" idx="5"/>
          </p:cNvCxnSpPr>
          <p:nvPr/>
        </p:nvCxnSpPr>
        <p:spPr>
          <a:xfrm flipH="1" flipV="1">
            <a:off x="6770759" y="5463872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B859C64-172C-C06D-7061-B6C497ED103E}"/>
              </a:ext>
            </a:extLst>
          </p:cNvPr>
          <p:cNvCxnSpPr>
            <a:stCxn id="172" idx="1"/>
            <a:endCxn id="180" idx="5"/>
          </p:cNvCxnSpPr>
          <p:nvPr/>
        </p:nvCxnSpPr>
        <p:spPr>
          <a:xfrm flipH="1" flipV="1">
            <a:off x="5641674" y="5463872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16A7C06-1835-28A3-E6A8-0DA9F696D5A6}"/>
              </a:ext>
            </a:extLst>
          </p:cNvPr>
          <p:cNvCxnSpPr>
            <a:stCxn id="141" idx="3"/>
            <a:endCxn id="180" idx="7"/>
          </p:cNvCxnSpPr>
          <p:nvPr/>
        </p:nvCxnSpPr>
        <p:spPr>
          <a:xfrm flipH="1">
            <a:off x="5641674" y="4829408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16E1F3B8-D4D4-E9A1-D5C9-B4FAFBE90D3C}"/>
              </a:ext>
            </a:extLst>
          </p:cNvPr>
          <p:cNvCxnSpPr>
            <a:stCxn id="143" idx="2"/>
            <a:endCxn id="172" idx="6"/>
          </p:cNvCxnSpPr>
          <p:nvPr/>
        </p:nvCxnSpPr>
        <p:spPr>
          <a:xfrm flipH="1" flipV="1">
            <a:off x="6243180" y="5823436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77229B9-66FA-755F-6334-1D8FB2281A79}"/>
              </a:ext>
            </a:extLst>
          </p:cNvPr>
          <p:cNvCxnSpPr>
            <a:stCxn id="172" idx="4"/>
            <a:endCxn id="169" idx="0"/>
          </p:cNvCxnSpPr>
          <p:nvPr/>
        </p:nvCxnSpPr>
        <p:spPr>
          <a:xfrm flipH="1">
            <a:off x="6112669" y="5953945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09951C1A-0CBB-567D-1168-3CC0AA6C8F2A}"/>
              </a:ext>
            </a:extLst>
          </p:cNvPr>
          <p:cNvSpPr/>
          <p:nvPr/>
        </p:nvSpPr>
        <p:spPr>
          <a:xfrm>
            <a:off x="7558510" y="600337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93A16EC-20B7-B324-1F52-3D79DD5BF318}"/>
              </a:ext>
            </a:extLst>
          </p:cNvPr>
          <p:cNvCxnSpPr>
            <a:stCxn id="143" idx="5"/>
            <a:endCxn id="152" idx="1"/>
          </p:cNvCxnSpPr>
          <p:nvPr/>
        </p:nvCxnSpPr>
        <p:spPr>
          <a:xfrm>
            <a:off x="7420106" y="5903593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4" name="Oval 153">
            <a:extLst>
              <a:ext uri="{FF2B5EF4-FFF2-40B4-BE49-F238E27FC236}">
                <a16:creationId xmlns:a16="http://schemas.microsoft.com/office/drawing/2014/main" id="{7B5B8A2C-2268-5A97-4987-78F9E04F30B7}"/>
              </a:ext>
            </a:extLst>
          </p:cNvPr>
          <p:cNvSpPr/>
          <p:nvPr/>
        </p:nvSpPr>
        <p:spPr>
          <a:xfrm>
            <a:off x="7665744" y="527612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8325C7C-819C-ACAA-D99D-FE0988C6D232}"/>
              </a:ext>
            </a:extLst>
          </p:cNvPr>
          <p:cNvCxnSpPr>
            <a:stCxn id="142" idx="6"/>
            <a:endCxn id="154" idx="2"/>
          </p:cNvCxnSpPr>
          <p:nvPr/>
        </p:nvCxnSpPr>
        <p:spPr>
          <a:xfrm flipV="1">
            <a:off x="7450332" y="5330213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896D2545-3DE7-8D4D-56D9-8746B3EA6017}"/>
              </a:ext>
            </a:extLst>
          </p:cNvPr>
          <p:cNvSpPr/>
          <p:nvPr/>
        </p:nvSpPr>
        <p:spPr>
          <a:xfrm>
            <a:off x="5056693" y="4633652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01997DB0-8594-9C7B-7F04-4FDA723AAC3F}"/>
              </a:ext>
            </a:extLst>
          </p:cNvPr>
          <p:cNvCxnSpPr>
            <a:cxnSpLocks/>
            <a:stCxn id="141" idx="6"/>
            <a:endCxn id="142" idx="1"/>
          </p:cNvCxnSpPr>
          <p:nvPr/>
        </p:nvCxnSpPr>
        <p:spPr>
          <a:xfrm>
            <a:off x="6239355" y="4737124"/>
            <a:ext cx="1034804" cy="52494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E9FF4FC9-5DF8-E944-E553-1C66DA4967A8}"/>
              </a:ext>
            </a:extLst>
          </p:cNvPr>
          <p:cNvCxnSpPr>
            <a:stCxn id="141" idx="2"/>
            <a:endCxn id="156" idx="6"/>
          </p:cNvCxnSpPr>
          <p:nvPr/>
        </p:nvCxnSpPr>
        <p:spPr>
          <a:xfrm flipH="1" flipV="1">
            <a:off x="5263092" y="4736852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C06F4C7-C7F1-A1F5-52DE-CD999A6DC8E5}"/>
              </a:ext>
            </a:extLst>
          </p:cNvPr>
          <p:cNvCxnSpPr>
            <a:stCxn id="180" idx="1"/>
            <a:endCxn id="156" idx="4"/>
          </p:cNvCxnSpPr>
          <p:nvPr/>
        </p:nvCxnSpPr>
        <p:spPr>
          <a:xfrm flipH="1" flipV="1">
            <a:off x="5159893" y="4840051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F03E2D40-FC81-19A7-024F-753523E0D67B}"/>
              </a:ext>
            </a:extLst>
          </p:cNvPr>
          <p:cNvCxnSpPr>
            <a:stCxn id="142" idx="4"/>
            <a:endCxn id="143" idx="0"/>
          </p:cNvCxnSpPr>
          <p:nvPr/>
        </p:nvCxnSpPr>
        <p:spPr>
          <a:xfrm>
            <a:off x="7347133" y="5438239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1" name="Oval 160">
            <a:extLst>
              <a:ext uri="{FF2B5EF4-FFF2-40B4-BE49-F238E27FC236}">
                <a16:creationId xmlns:a16="http://schemas.microsoft.com/office/drawing/2014/main" id="{F55C1968-9554-313E-9527-692D5B1D03CA}"/>
              </a:ext>
            </a:extLst>
          </p:cNvPr>
          <p:cNvSpPr/>
          <p:nvPr/>
        </p:nvSpPr>
        <p:spPr>
          <a:xfrm>
            <a:off x="4866208" y="4926952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0CFC532-8771-DA66-CD5B-04287889A759}"/>
              </a:ext>
            </a:extLst>
          </p:cNvPr>
          <p:cNvCxnSpPr>
            <a:stCxn id="156" idx="3"/>
            <a:endCxn id="161" idx="7"/>
          </p:cNvCxnSpPr>
          <p:nvPr/>
        </p:nvCxnSpPr>
        <p:spPr>
          <a:xfrm flipH="1">
            <a:off x="4958536" y="4809825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3" name="Oval 162">
            <a:extLst>
              <a:ext uri="{FF2B5EF4-FFF2-40B4-BE49-F238E27FC236}">
                <a16:creationId xmlns:a16="http://schemas.microsoft.com/office/drawing/2014/main" id="{3B15475D-113D-D026-DF3D-11F96C99172E}"/>
              </a:ext>
            </a:extLst>
          </p:cNvPr>
          <p:cNvSpPr/>
          <p:nvPr/>
        </p:nvSpPr>
        <p:spPr>
          <a:xfrm>
            <a:off x="5059620" y="530271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0DF9E22-3E81-D361-5189-4839B8464542}"/>
              </a:ext>
            </a:extLst>
          </p:cNvPr>
          <p:cNvCxnSpPr>
            <a:stCxn id="180" idx="2"/>
            <a:endCxn id="163" idx="6"/>
          </p:cNvCxnSpPr>
          <p:nvPr/>
        </p:nvCxnSpPr>
        <p:spPr>
          <a:xfrm flipH="1">
            <a:off x="5167789" y="5356803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BD4C193-E937-3CD1-DFB0-28AA5EE427F8}"/>
              </a:ext>
            </a:extLst>
          </p:cNvPr>
          <p:cNvCxnSpPr>
            <a:stCxn id="141" idx="4"/>
            <a:endCxn id="172" idx="0"/>
          </p:cNvCxnSpPr>
          <p:nvPr/>
        </p:nvCxnSpPr>
        <p:spPr>
          <a:xfrm>
            <a:off x="6108845" y="4867634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6" name="Oval 165">
            <a:extLst>
              <a:ext uri="{FF2B5EF4-FFF2-40B4-BE49-F238E27FC236}">
                <a16:creationId xmlns:a16="http://schemas.microsoft.com/office/drawing/2014/main" id="{DE08F9FF-DB36-8A9E-AD12-A3BCD7B4EEC9}"/>
              </a:ext>
            </a:extLst>
          </p:cNvPr>
          <p:cNvSpPr/>
          <p:nvPr/>
        </p:nvSpPr>
        <p:spPr>
          <a:xfrm>
            <a:off x="6590250" y="6165330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204C8EBF-60AF-558F-5157-FF498907C825}"/>
              </a:ext>
            </a:extLst>
          </p:cNvPr>
          <p:cNvCxnSpPr>
            <a:stCxn id="180" idx="6"/>
            <a:endCxn id="140" idx="2"/>
          </p:cNvCxnSpPr>
          <p:nvPr/>
        </p:nvCxnSpPr>
        <p:spPr>
          <a:xfrm>
            <a:off x="5686023" y="5356803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DCC83830-7E10-4ABE-6E5C-355C08AD52D7}"/>
              </a:ext>
            </a:extLst>
          </p:cNvPr>
          <p:cNvCxnSpPr>
            <a:stCxn id="166" idx="2"/>
            <a:endCxn id="169" idx="6"/>
          </p:cNvCxnSpPr>
          <p:nvPr/>
        </p:nvCxnSpPr>
        <p:spPr>
          <a:xfrm flipH="1">
            <a:off x="6186108" y="6238769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9" name="Oval 168">
            <a:extLst>
              <a:ext uri="{FF2B5EF4-FFF2-40B4-BE49-F238E27FC236}">
                <a16:creationId xmlns:a16="http://schemas.microsoft.com/office/drawing/2014/main" id="{7FFEA789-4CEF-87A3-B9C4-1EFF2D6F628F}"/>
              </a:ext>
            </a:extLst>
          </p:cNvPr>
          <p:cNvSpPr/>
          <p:nvPr/>
        </p:nvSpPr>
        <p:spPr>
          <a:xfrm>
            <a:off x="6039230" y="6165330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01EFF452-EF1E-C691-752F-BA62BC9CB033}"/>
              </a:ext>
            </a:extLst>
          </p:cNvPr>
          <p:cNvSpPr/>
          <p:nvPr/>
        </p:nvSpPr>
        <p:spPr>
          <a:xfrm>
            <a:off x="5105808" y="4287422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E3165B73-9D47-1D45-6650-61EF373EE141}"/>
              </a:ext>
            </a:extLst>
          </p:cNvPr>
          <p:cNvCxnSpPr>
            <a:stCxn id="156" idx="0"/>
            <a:endCxn id="170" idx="4"/>
          </p:cNvCxnSpPr>
          <p:nvPr/>
        </p:nvCxnSpPr>
        <p:spPr>
          <a:xfrm flipV="1">
            <a:off x="5159893" y="4395591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2" name="Oval 171">
            <a:extLst>
              <a:ext uri="{FF2B5EF4-FFF2-40B4-BE49-F238E27FC236}">
                <a16:creationId xmlns:a16="http://schemas.microsoft.com/office/drawing/2014/main" id="{ECD6379D-59BE-5F5B-526C-D537EE75A30D}"/>
              </a:ext>
            </a:extLst>
          </p:cNvPr>
          <p:cNvSpPr/>
          <p:nvPr/>
        </p:nvSpPr>
        <p:spPr>
          <a:xfrm>
            <a:off x="5982159" y="5692925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3777A46F-BB28-C3F6-66BD-77BEA94FA129}"/>
              </a:ext>
            </a:extLst>
          </p:cNvPr>
          <p:cNvSpPr/>
          <p:nvPr/>
        </p:nvSpPr>
        <p:spPr>
          <a:xfrm>
            <a:off x="5480519" y="5734051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3E77DBBE-7E3E-8FA3-5E51-1060259B8881}"/>
              </a:ext>
            </a:extLst>
          </p:cNvPr>
          <p:cNvCxnSpPr>
            <a:stCxn id="180" idx="4"/>
            <a:endCxn id="178" idx="0"/>
          </p:cNvCxnSpPr>
          <p:nvPr/>
        </p:nvCxnSpPr>
        <p:spPr>
          <a:xfrm>
            <a:off x="5534604" y="5508222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4" name="Oval 183">
            <a:extLst>
              <a:ext uri="{FF2B5EF4-FFF2-40B4-BE49-F238E27FC236}">
                <a16:creationId xmlns:a16="http://schemas.microsoft.com/office/drawing/2014/main" id="{FC82FFE7-B647-AE4A-81CD-C8C51426159F}"/>
              </a:ext>
            </a:extLst>
          </p:cNvPr>
          <p:cNvSpPr/>
          <p:nvPr/>
        </p:nvSpPr>
        <p:spPr>
          <a:xfrm>
            <a:off x="2204230" y="4603711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BEF97E17-ED63-7FFE-B168-DB0963F770FD}"/>
              </a:ext>
            </a:extLst>
          </p:cNvPr>
          <p:cNvSpPr/>
          <p:nvPr/>
        </p:nvSpPr>
        <p:spPr>
          <a:xfrm>
            <a:off x="3469828" y="5228937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BE951180-CCA8-E131-07CF-E42637D0F68B}"/>
              </a:ext>
            </a:extLst>
          </p:cNvPr>
          <p:cNvSpPr/>
          <p:nvPr/>
        </p:nvSpPr>
        <p:spPr>
          <a:xfrm>
            <a:off x="3469828" y="5724517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5EEF92B-1E24-A976-6D76-1CE081A9ACA6}"/>
              </a:ext>
            </a:extLst>
          </p:cNvPr>
          <p:cNvCxnSpPr>
            <a:cxnSpLocks/>
            <a:stCxn id="183" idx="1"/>
            <a:endCxn id="184" idx="5"/>
          </p:cNvCxnSpPr>
          <p:nvPr/>
        </p:nvCxnSpPr>
        <p:spPr>
          <a:xfrm flipH="1" flipV="1">
            <a:off x="2427025" y="4826506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6557FACC-81AB-552F-B8BF-3F8269255742}"/>
              </a:ext>
            </a:extLst>
          </p:cNvPr>
          <p:cNvCxnSpPr>
            <a:stCxn id="215" idx="7"/>
            <a:endCxn id="183" idx="3"/>
          </p:cNvCxnSpPr>
          <p:nvPr/>
        </p:nvCxnSpPr>
        <p:spPr>
          <a:xfrm flipV="1">
            <a:off x="2430849" y="5460969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C04E2DE-1F8A-9DE5-F0B0-F39B08D1BA11}"/>
              </a:ext>
            </a:extLst>
          </p:cNvPr>
          <p:cNvCxnSpPr>
            <a:stCxn id="183" idx="6"/>
            <a:endCxn id="185" idx="2"/>
          </p:cNvCxnSpPr>
          <p:nvPr/>
        </p:nvCxnSpPr>
        <p:spPr>
          <a:xfrm flipV="1">
            <a:off x="3041003" y="5332137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68F83FB-68DE-B678-2BE5-A350DF92A84E}"/>
              </a:ext>
            </a:extLst>
          </p:cNvPr>
          <p:cNvCxnSpPr>
            <a:stCxn id="186" idx="1"/>
            <a:endCxn id="183" idx="5"/>
          </p:cNvCxnSpPr>
          <p:nvPr/>
        </p:nvCxnSpPr>
        <p:spPr>
          <a:xfrm flipH="1" flipV="1">
            <a:off x="2996654" y="5460969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563F9493-3D14-5685-D735-88E29A87274A}"/>
              </a:ext>
            </a:extLst>
          </p:cNvPr>
          <p:cNvCxnSpPr>
            <a:stCxn id="215" idx="1"/>
            <a:endCxn id="223" idx="5"/>
          </p:cNvCxnSpPr>
          <p:nvPr/>
        </p:nvCxnSpPr>
        <p:spPr>
          <a:xfrm flipH="1" flipV="1">
            <a:off x="1867569" y="5460969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92B9E2A-EC22-3FFC-4A2E-3F131851C486}"/>
              </a:ext>
            </a:extLst>
          </p:cNvPr>
          <p:cNvCxnSpPr>
            <a:stCxn id="184" idx="3"/>
            <a:endCxn id="223" idx="7"/>
          </p:cNvCxnSpPr>
          <p:nvPr/>
        </p:nvCxnSpPr>
        <p:spPr>
          <a:xfrm flipH="1">
            <a:off x="1867569" y="4826505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C6E70861-FD76-6E3B-1FE5-1EA94B9BC272}"/>
              </a:ext>
            </a:extLst>
          </p:cNvPr>
          <p:cNvCxnSpPr>
            <a:stCxn id="186" idx="2"/>
            <a:endCxn id="215" idx="6"/>
          </p:cNvCxnSpPr>
          <p:nvPr/>
        </p:nvCxnSpPr>
        <p:spPr>
          <a:xfrm flipH="1" flipV="1">
            <a:off x="2469075" y="5820533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FC54628E-59CC-13B6-17B4-44CE9B6574A5}"/>
              </a:ext>
            </a:extLst>
          </p:cNvPr>
          <p:cNvCxnSpPr>
            <a:stCxn id="215" idx="4"/>
            <a:endCxn id="212" idx="0"/>
          </p:cNvCxnSpPr>
          <p:nvPr/>
        </p:nvCxnSpPr>
        <p:spPr>
          <a:xfrm flipH="1">
            <a:off x="2338564" y="5951042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5" name="Oval 194">
            <a:extLst>
              <a:ext uri="{FF2B5EF4-FFF2-40B4-BE49-F238E27FC236}">
                <a16:creationId xmlns:a16="http://schemas.microsoft.com/office/drawing/2014/main" id="{0B255C20-191B-FAEB-28FC-07F551F80412}"/>
              </a:ext>
            </a:extLst>
          </p:cNvPr>
          <p:cNvSpPr/>
          <p:nvPr/>
        </p:nvSpPr>
        <p:spPr>
          <a:xfrm>
            <a:off x="3784405" y="6000473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8739F396-3B75-D301-7A23-2BBC12FA0ACC}"/>
              </a:ext>
            </a:extLst>
          </p:cNvPr>
          <p:cNvCxnSpPr>
            <a:stCxn id="186" idx="5"/>
            <a:endCxn id="195" idx="1"/>
          </p:cNvCxnSpPr>
          <p:nvPr/>
        </p:nvCxnSpPr>
        <p:spPr>
          <a:xfrm>
            <a:off x="3646001" y="5900690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7" name="Oval 196">
            <a:extLst>
              <a:ext uri="{FF2B5EF4-FFF2-40B4-BE49-F238E27FC236}">
                <a16:creationId xmlns:a16="http://schemas.microsoft.com/office/drawing/2014/main" id="{225B0D0A-AE7F-FB37-F984-C2B0DCF055DD}"/>
              </a:ext>
            </a:extLst>
          </p:cNvPr>
          <p:cNvSpPr/>
          <p:nvPr/>
        </p:nvSpPr>
        <p:spPr>
          <a:xfrm>
            <a:off x="3891639" y="5273225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CF63A39-7EDA-C564-555C-63CCF0E548E5}"/>
              </a:ext>
            </a:extLst>
          </p:cNvPr>
          <p:cNvCxnSpPr>
            <a:stCxn id="185" idx="6"/>
            <a:endCxn id="197" idx="2"/>
          </p:cNvCxnSpPr>
          <p:nvPr/>
        </p:nvCxnSpPr>
        <p:spPr>
          <a:xfrm flipV="1">
            <a:off x="3676227" y="5327310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9" name="Oval 198">
            <a:extLst>
              <a:ext uri="{FF2B5EF4-FFF2-40B4-BE49-F238E27FC236}">
                <a16:creationId xmlns:a16="http://schemas.microsoft.com/office/drawing/2014/main" id="{9C454EB9-011F-BF9F-68CB-A47D9687AD70}"/>
              </a:ext>
            </a:extLst>
          </p:cNvPr>
          <p:cNvSpPr/>
          <p:nvPr/>
        </p:nvSpPr>
        <p:spPr>
          <a:xfrm>
            <a:off x="1282588" y="4630749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E6397C98-38D5-5288-D8E8-0DC20D267D42}"/>
              </a:ext>
            </a:extLst>
          </p:cNvPr>
          <p:cNvCxnSpPr>
            <a:cxnSpLocks/>
            <a:stCxn id="184" idx="6"/>
            <a:endCxn id="185" idx="1"/>
          </p:cNvCxnSpPr>
          <p:nvPr/>
        </p:nvCxnSpPr>
        <p:spPr>
          <a:xfrm>
            <a:off x="2465250" y="4734221"/>
            <a:ext cx="1034804" cy="52494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932CE384-6556-6147-1B63-13B74AE0A1E2}"/>
              </a:ext>
            </a:extLst>
          </p:cNvPr>
          <p:cNvCxnSpPr>
            <a:stCxn id="184" idx="2"/>
            <a:endCxn id="199" idx="6"/>
          </p:cNvCxnSpPr>
          <p:nvPr/>
        </p:nvCxnSpPr>
        <p:spPr>
          <a:xfrm flipH="1" flipV="1">
            <a:off x="1488987" y="4733949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A3B543E2-BBDD-2638-A615-BD93FBF8686B}"/>
              </a:ext>
            </a:extLst>
          </p:cNvPr>
          <p:cNvCxnSpPr>
            <a:stCxn id="223" idx="1"/>
            <a:endCxn id="199" idx="4"/>
          </p:cNvCxnSpPr>
          <p:nvPr/>
        </p:nvCxnSpPr>
        <p:spPr>
          <a:xfrm flipH="1" flipV="1">
            <a:off x="1385788" y="4837148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7F7A590-2C95-B8AB-2968-0C33482545AB}"/>
              </a:ext>
            </a:extLst>
          </p:cNvPr>
          <p:cNvCxnSpPr>
            <a:stCxn id="185" idx="4"/>
            <a:endCxn id="186" idx="0"/>
          </p:cNvCxnSpPr>
          <p:nvPr/>
        </p:nvCxnSpPr>
        <p:spPr>
          <a:xfrm>
            <a:off x="3573028" y="5435336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4" name="Oval 203">
            <a:extLst>
              <a:ext uri="{FF2B5EF4-FFF2-40B4-BE49-F238E27FC236}">
                <a16:creationId xmlns:a16="http://schemas.microsoft.com/office/drawing/2014/main" id="{9B856E26-EAEB-752B-6DB2-34224E8061EB}"/>
              </a:ext>
            </a:extLst>
          </p:cNvPr>
          <p:cNvSpPr/>
          <p:nvPr/>
        </p:nvSpPr>
        <p:spPr>
          <a:xfrm>
            <a:off x="1092103" y="4924049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7E5EEC39-2548-B9B1-1628-0EC3791BFBF1}"/>
              </a:ext>
            </a:extLst>
          </p:cNvPr>
          <p:cNvCxnSpPr>
            <a:stCxn id="199" idx="3"/>
            <a:endCxn id="204" idx="7"/>
          </p:cNvCxnSpPr>
          <p:nvPr/>
        </p:nvCxnSpPr>
        <p:spPr>
          <a:xfrm flipH="1">
            <a:off x="1184431" y="4806922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6" name="Oval 205">
            <a:extLst>
              <a:ext uri="{FF2B5EF4-FFF2-40B4-BE49-F238E27FC236}">
                <a16:creationId xmlns:a16="http://schemas.microsoft.com/office/drawing/2014/main" id="{90CE5C19-259D-21C9-71A2-9BD89C55A443}"/>
              </a:ext>
            </a:extLst>
          </p:cNvPr>
          <p:cNvSpPr/>
          <p:nvPr/>
        </p:nvSpPr>
        <p:spPr>
          <a:xfrm>
            <a:off x="1285515" y="5299815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764B39CE-3841-2275-EA95-D56052337E90}"/>
              </a:ext>
            </a:extLst>
          </p:cNvPr>
          <p:cNvCxnSpPr>
            <a:stCxn id="223" idx="2"/>
            <a:endCxn id="206" idx="6"/>
          </p:cNvCxnSpPr>
          <p:nvPr/>
        </p:nvCxnSpPr>
        <p:spPr>
          <a:xfrm flipH="1">
            <a:off x="1393684" y="5353900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D8B13112-085A-9793-FC13-D84669894BFE}"/>
              </a:ext>
            </a:extLst>
          </p:cNvPr>
          <p:cNvCxnSpPr>
            <a:stCxn id="184" idx="4"/>
            <a:endCxn id="215" idx="0"/>
          </p:cNvCxnSpPr>
          <p:nvPr/>
        </p:nvCxnSpPr>
        <p:spPr>
          <a:xfrm>
            <a:off x="2334740" y="4864731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9" name="Oval 208">
            <a:extLst>
              <a:ext uri="{FF2B5EF4-FFF2-40B4-BE49-F238E27FC236}">
                <a16:creationId xmlns:a16="http://schemas.microsoft.com/office/drawing/2014/main" id="{83DDB6A0-FEF0-664A-D2AA-49358D33414D}"/>
              </a:ext>
            </a:extLst>
          </p:cNvPr>
          <p:cNvSpPr/>
          <p:nvPr/>
        </p:nvSpPr>
        <p:spPr>
          <a:xfrm>
            <a:off x="2816145" y="6162427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17A00C5-5450-4600-C55C-D6F5C1AB8204}"/>
              </a:ext>
            </a:extLst>
          </p:cNvPr>
          <p:cNvCxnSpPr>
            <a:stCxn id="209" idx="0"/>
            <a:endCxn id="183" idx="4"/>
          </p:cNvCxnSpPr>
          <p:nvPr/>
        </p:nvCxnSpPr>
        <p:spPr>
          <a:xfrm flipV="1">
            <a:off x="2889584" y="5505319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E1B4028B-DE4D-A5DF-F8D0-A4354A295C63}"/>
              </a:ext>
            </a:extLst>
          </p:cNvPr>
          <p:cNvCxnSpPr>
            <a:stCxn id="209" idx="2"/>
            <a:endCxn id="212" idx="6"/>
          </p:cNvCxnSpPr>
          <p:nvPr/>
        </p:nvCxnSpPr>
        <p:spPr>
          <a:xfrm flipH="1">
            <a:off x="2412003" y="6235866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2" name="Oval 211">
            <a:extLst>
              <a:ext uri="{FF2B5EF4-FFF2-40B4-BE49-F238E27FC236}">
                <a16:creationId xmlns:a16="http://schemas.microsoft.com/office/drawing/2014/main" id="{D0C4C653-128C-DA07-21C2-D0C504132C7E}"/>
              </a:ext>
            </a:extLst>
          </p:cNvPr>
          <p:cNvSpPr/>
          <p:nvPr/>
        </p:nvSpPr>
        <p:spPr>
          <a:xfrm>
            <a:off x="2265125" y="6162427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63F90082-BCE7-638F-9C08-A832FCF6BAA3}"/>
              </a:ext>
            </a:extLst>
          </p:cNvPr>
          <p:cNvSpPr/>
          <p:nvPr/>
        </p:nvSpPr>
        <p:spPr>
          <a:xfrm>
            <a:off x="1331703" y="4284519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66CE7E85-C262-8213-8A34-328CD3367EA7}"/>
              </a:ext>
            </a:extLst>
          </p:cNvPr>
          <p:cNvCxnSpPr>
            <a:stCxn id="199" idx="0"/>
            <a:endCxn id="213" idx="4"/>
          </p:cNvCxnSpPr>
          <p:nvPr/>
        </p:nvCxnSpPr>
        <p:spPr>
          <a:xfrm flipV="1">
            <a:off x="1385788" y="4392688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5" name="Oval 214">
            <a:extLst>
              <a:ext uri="{FF2B5EF4-FFF2-40B4-BE49-F238E27FC236}">
                <a16:creationId xmlns:a16="http://schemas.microsoft.com/office/drawing/2014/main" id="{72896FCF-F29D-1EFA-84CF-80742C761816}"/>
              </a:ext>
            </a:extLst>
          </p:cNvPr>
          <p:cNvSpPr/>
          <p:nvPr/>
        </p:nvSpPr>
        <p:spPr>
          <a:xfrm>
            <a:off x="2208054" y="5690022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DD78F72-54EA-BB38-E67D-FED99C3BF8A6}"/>
              </a:ext>
            </a:extLst>
          </p:cNvPr>
          <p:cNvSpPr/>
          <p:nvPr/>
        </p:nvSpPr>
        <p:spPr>
          <a:xfrm>
            <a:off x="1706414" y="573114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66851AD2-EA8C-0DB8-DFD9-BB73F52BAEA4}"/>
              </a:ext>
            </a:extLst>
          </p:cNvPr>
          <p:cNvCxnSpPr>
            <a:stCxn id="223" idx="4"/>
            <a:endCxn id="221" idx="0"/>
          </p:cNvCxnSpPr>
          <p:nvPr/>
        </p:nvCxnSpPr>
        <p:spPr>
          <a:xfrm>
            <a:off x="1760499" y="5505319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3" name="Oval 222">
            <a:extLst>
              <a:ext uri="{FF2B5EF4-FFF2-40B4-BE49-F238E27FC236}">
                <a16:creationId xmlns:a16="http://schemas.microsoft.com/office/drawing/2014/main" id="{5E94D97E-42B2-7D29-BA05-D7DB549B2697}"/>
              </a:ext>
            </a:extLst>
          </p:cNvPr>
          <p:cNvSpPr/>
          <p:nvPr/>
        </p:nvSpPr>
        <p:spPr>
          <a:xfrm>
            <a:off x="1609080" y="5202481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6C3A9150-0937-3FB0-D6D9-7FE1E214297D}"/>
              </a:ext>
            </a:extLst>
          </p:cNvPr>
          <p:cNvSpPr/>
          <p:nvPr/>
        </p:nvSpPr>
        <p:spPr>
          <a:xfrm>
            <a:off x="10175591" y="5217288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9D54279-5925-AF23-8D57-2938E7A86FE1}"/>
              </a:ext>
            </a:extLst>
          </p:cNvPr>
          <p:cNvSpPr/>
          <p:nvPr/>
        </p:nvSpPr>
        <p:spPr>
          <a:xfrm>
            <a:off x="9641656" y="4618518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4E676283-292D-631A-D78D-FABBB2C6DC40}"/>
              </a:ext>
            </a:extLst>
          </p:cNvPr>
          <p:cNvSpPr/>
          <p:nvPr/>
        </p:nvSpPr>
        <p:spPr>
          <a:xfrm>
            <a:off x="10907254" y="5739324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4D78B8B-B2E3-EC97-0FFA-9ECD7010B7CD}"/>
              </a:ext>
            </a:extLst>
          </p:cNvPr>
          <p:cNvCxnSpPr>
            <a:cxnSpLocks/>
            <a:stCxn id="226" idx="1"/>
            <a:endCxn id="227" idx="5"/>
          </p:cNvCxnSpPr>
          <p:nvPr/>
        </p:nvCxnSpPr>
        <p:spPr>
          <a:xfrm flipH="1" flipV="1">
            <a:off x="9864451" y="4841313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0248BFB-38C3-1EDB-68B2-DC70EA5DE3F0}"/>
              </a:ext>
            </a:extLst>
          </p:cNvPr>
          <p:cNvCxnSpPr>
            <a:stCxn id="258" idx="7"/>
            <a:endCxn id="226" idx="3"/>
          </p:cNvCxnSpPr>
          <p:nvPr/>
        </p:nvCxnSpPr>
        <p:spPr>
          <a:xfrm flipV="1">
            <a:off x="9868275" y="5475776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FE947D31-2C19-80A2-4614-F02BBD6AB152}"/>
              </a:ext>
            </a:extLst>
          </p:cNvPr>
          <p:cNvCxnSpPr>
            <a:stCxn id="226" idx="4"/>
            <a:endCxn id="252" idx="0"/>
          </p:cNvCxnSpPr>
          <p:nvPr/>
        </p:nvCxnSpPr>
        <p:spPr>
          <a:xfrm>
            <a:off x="10327010" y="5520126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D13CFF10-368D-3259-4C72-430B7D4BF628}"/>
              </a:ext>
            </a:extLst>
          </p:cNvPr>
          <p:cNvCxnSpPr>
            <a:stCxn id="229" idx="1"/>
            <a:endCxn id="226" idx="5"/>
          </p:cNvCxnSpPr>
          <p:nvPr/>
        </p:nvCxnSpPr>
        <p:spPr>
          <a:xfrm flipH="1" flipV="1">
            <a:off x="10434080" y="5475776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26DF1107-E813-E310-E95B-AC7B0901DE12}"/>
              </a:ext>
            </a:extLst>
          </p:cNvPr>
          <p:cNvCxnSpPr>
            <a:stCxn id="258" idx="1"/>
            <a:endCxn id="266" idx="5"/>
          </p:cNvCxnSpPr>
          <p:nvPr/>
        </p:nvCxnSpPr>
        <p:spPr>
          <a:xfrm flipH="1" flipV="1">
            <a:off x="9304995" y="5475776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73A92E73-8212-11FA-09B6-BB6EE62D20DB}"/>
              </a:ext>
            </a:extLst>
          </p:cNvPr>
          <p:cNvCxnSpPr>
            <a:stCxn id="227" idx="3"/>
            <a:endCxn id="266" idx="7"/>
          </p:cNvCxnSpPr>
          <p:nvPr/>
        </p:nvCxnSpPr>
        <p:spPr>
          <a:xfrm flipH="1">
            <a:off x="9304995" y="4841312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B505D431-B7F4-C775-0050-64E0E0A2750E}"/>
              </a:ext>
            </a:extLst>
          </p:cNvPr>
          <p:cNvCxnSpPr>
            <a:stCxn id="229" idx="2"/>
            <a:endCxn id="258" idx="6"/>
          </p:cNvCxnSpPr>
          <p:nvPr/>
        </p:nvCxnSpPr>
        <p:spPr>
          <a:xfrm flipH="1" flipV="1">
            <a:off x="9906501" y="5835340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08FDF603-43F9-94A0-0379-BB09B85042E5}"/>
              </a:ext>
            </a:extLst>
          </p:cNvPr>
          <p:cNvCxnSpPr>
            <a:stCxn id="258" idx="4"/>
            <a:endCxn id="255" idx="0"/>
          </p:cNvCxnSpPr>
          <p:nvPr/>
        </p:nvCxnSpPr>
        <p:spPr>
          <a:xfrm flipH="1">
            <a:off x="9775990" y="5965849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8" name="Oval 237">
            <a:extLst>
              <a:ext uri="{FF2B5EF4-FFF2-40B4-BE49-F238E27FC236}">
                <a16:creationId xmlns:a16="http://schemas.microsoft.com/office/drawing/2014/main" id="{2950166D-D322-AE08-B69F-931790333276}"/>
              </a:ext>
            </a:extLst>
          </p:cNvPr>
          <p:cNvSpPr/>
          <p:nvPr/>
        </p:nvSpPr>
        <p:spPr>
          <a:xfrm>
            <a:off x="11221831" y="6015280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C83838AB-6AB3-F63E-8807-7F4FE933C51A}"/>
              </a:ext>
            </a:extLst>
          </p:cNvPr>
          <p:cNvCxnSpPr>
            <a:stCxn id="229" idx="5"/>
            <a:endCxn id="238" idx="1"/>
          </p:cNvCxnSpPr>
          <p:nvPr/>
        </p:nvCxnSpPr>
        <p:spPr>
          <a:xfrm>
            <a:off x="11083427" y="5915497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0" name="Oval 239">
            <a:extLst>
              <a:ext uri="{FF2B5EF4-FFF2-40B4-BE49-F238E27FC236}">
                <a16:creationId xmlns:a16="http://schemas.microsoft.com/office/drawing/2014/main" id="{DF8DA06F-E31E-D992-A7DF-DE3B884F000A}"/>
              </a:ext>
            </a:extLst>
          </p:cNvPr>
          <p:cNvSpPr/>
          <p:nvPr/>
        </p:nvSpPr>
        <p:spPr>
          <a:xfrm>
            <a:off x="11329065" y="5288032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5D4FC81A-71E2-1438-EF06-27CCE9952E0B}"/>
              </a:ext>
            </a:extLst>
          </p:cNvPr>
          <p:cNvCxnSpPr>
            <a:stCxn id="228" idx="6"/>
            <a:endCxn id="240" idx="2"/>
          </p:cNvCxnSpPr>
          <p:nvPr/>
        </p:nvCxnSpPr>
        <p:spPr>
          <a:xfrm flipV="1">
            <a:off x="11113653" y="5342117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00234704-1FBE-CB11-AD41-7BB37DE420B4}"/>
              </a:ext>
            </a:extLst>
          </p:cNvPr>
          <p:cNvCxnSpPr>
            <a:cxnSpLocks/>
            <a:stCxn id="227" idx="6"/>
            <a:endCxn id="228" idx="1"/>
          </p:cNvCxnSpPr>
          <p:nvPr/>
        </p:nvCxnSpPr>
        <p:spPr>
          <a:xfrm>
            <a:off x="9902676" y="4749028"/>
            <a:ext cx="1034804" cy="52494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433A8C70-B29F-BA76-E3ED-259C0DCED59A}"/>
              </a:ext>
            </a:extLst>
          </p:cNvPr>
          <p:cNvCxnSpPr>
            <a:stCxn id="227" idx="2"/>
            <a:endCxn id="242" idx="6"/>
          </p:cNvCxnSpPr>
          <p:nvPr/>
        </p:nvCxnSpPr>
        <p:spPr>
          <a:xfrm flipH="1" flipV="1">
            <a:off x="8926413" y="4748756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0FFDABB7-E02A-AC40-AC3A-E865B11E3B6B}"/>
              </a:ext>
            </a:extLst>
          </p:cNvPr>
          <p:cNvCxnSpPr>
            <a:stCxn id="266" idx="1"/>
            <a:endCxn id="242" idx="4"/>
          </p:cNvCxnSpPr>
          <p:nvPr/>
        </p:nvCxnSpPr>
        <p:spPr>
          <a:xfrm flipH="1" flipV="1">
            <a:off x="8823214" y="4851955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C55DDCC3-6D3F-062A-4700-6211C6420E5C}"/>
              </a:ext>
            </a:extLst>
          </p:cNvPr>
          <p:cNvCxnSpPr>
            <a:stCxn id="228" idx="4"/>
            <a:endCxn id="229" idx="0"/>
          </p:cNvCxnSpPr>
          <p:nvPr/>
        </p:nvCxnSpPr>
        <p:spPr>
          <a:xfrm>
            <a:off x="11010454" y="5450143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7" name="Oval 246">
            <a:extLst>
              <a:ext uri="{FF2B5EF4-FFF2-40B4-BE49-F238E27FC236}">
                <a16:creationId xmlns:a16="http://schemas.microsoft.com/office/drawing/2014/main" id="{2457F0E4-35CE-24A8-32D2-1226553AD56C}"/>
              </a:ext>
            </a:extLst>
          </p:cNvPr>
          <p:cNvSpPr/>
          <p:nvPr/>
        </p:nvSpPr>
        <p:spPr>
          <a:xfrm>
            <a:off x="8529529" y="4938856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A313DF86-B406-A4F2-DDF3-6A4377A8AAFE}"/>
              </a:ext>
            </a:extLst>
          </p:cNvPr>
          <p:cNvCxnSpPr>
            <a:stCxn id="242" idx="3"/>
            <a:endCxn id="247" idx="7"/>
          </p:cNvCxnSpPr>
          <p:nvPr/>
        </p:nvCxnSpPr>
        <p:spPr>
          <a:xfrm flipH="1">
            <a:off x="8621857" y="4821729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9" name="Oval 248">
            <a:extLst>
              <a:ext uri="{FF2B5EF4-FFF2-40B4-BE49-F238E27FC236}">
                <a16:creationId xmlns:a16="http://schemas.microsoft.com/office/drawing/2014/main" id="{86696BB7-653A-38BD-297B-84300836A04C}"/>
              </a:ext>
            </a:extLst>
          </p:cNvPr>
          <p:cNvSpPr/>
          <p:nvPr/>
        </p:nvSpPr>
        <p:spPr>
          <a:xfrm>
            <a:off x="8722941" y="5314622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A3E21CAF-BB40-9BF3-0EDD-BD6F36C6A758}"/>
              </a:ext>
            </a:extLst>
          </p:cNvPr>
          <p:cNvCxnSpPr>
            <a:stCxn id="266" idx="2"/>
            <a:endCxn id="249" idx="6"/>
          </p:cNvCxnSpPr>
          <p:nvPr/>
        </p:nvCxnSpPr>
        <p:spPr>
          <a:xfrm flipH="1">
            <a:off x="8831110" y="5368707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85E83743-BD7B-00C9-BAE1-78601F02D88F}"/>
              </a:ext>
            </a:extLst>
          </p:cNvPr>
          <p:cNvCxnSpPr>
            <a:stCxn id="227" idx="4"/>
            <a:endCxn id="258" idx="0"/>
          </p:cNvCxnSpPr>
          <p:nvPr/>
        </p:nvCxnSpPr>
        <p:spPr>
          <a:xfrm>
            <a:off x="9772166" y="4879538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89B0C9F-23C9-E580-B9B0-308DBDC4D9C4}"/>
              </a:ext>
            </a:extLst>
          </p:cNvPr>
          <p:cNvSpPr/>
          <p:nvPr/>
        </p:nvSpPr>
        <p:spPr>
          <a:xfrm>
            <a:off x="10253571" y="6177234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FCEA749E-7458-AEC6-13F9-065F4709F81B}"/>
              </a:ext>
            </a:extLst>
          </p:cNvPr>
          <p:cNvCxnSpPr>
            <a:stCxn id="266" idx="6"/>
            <a:endCxn id="226" idx="2"/>
          </p:cNvCxnSpPr>
          <p:nvPr/>
        </p:nvCxnSpPr>
        <p:spPr>
          <a:xfrm>
            <a:off x="9349344" y="5368707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C0199CF8-57B8-BBEE-D139-9F4C7B01138D}"/>
              </a:ext>
            </a:extLst>
          </p:cNvPr>
          <p:cNvCxnSpPr>
            <a:stCxn id="252" idx="2"/>
            <a:endCxn id="255" idx="6"/>
          </p:cNvCxnSpPr>
          <p:nvPr/>
        </p:nvCxnSpPr>
        <p:spPr>
          <a:xfrm flipH="1">
            <a:off x="9849429" y="6250673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6" name="Oval 255">
            <a:extLst>
              <a:ext uri="{FF2B5EF4-FFF2-40B4-BE49-F238E27FC236}">
                <a16:creationId xmlns:a16="http://schemas.microsoft.com/office/drawing/2014/main" id="{3723A623-2D86-0426-8840-D9AE803985E1}"/>
              </a:ext>
            </a:extLst>
          </p:cNvPr>
          <p:cNvSpPr/>
          <p:nvPr/>
        </p:nvSpPr>
        <p:spPr>
          <a:xfrm>
            <a:off x="8769129" y="429932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9E545D18-45D1-8901-0E2D-A03A8C54648B}"/>
              </a:ext>
            </a:extLst>
          </p:cNvPr>
          <p:cNvCxnSpPr>
            <a:stCxn id="242" idx="0"/>
            <a:endCxn id="256" idx="4"/>
          </p:cNvCxnSpPr>
          <p:nvPr/>
        </p:nvCxnSpPr>
        <p:spPr>
          <a:xfrm flipV="1">
            <a:off x="8823214" y="4407495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8" name="Oval 257">
            <a:extLst>
              <a:ext uri="{FF2B5EF4-FFF2-40B4-BE49-F238E27FC236}">
                <a16:creationId xmlns:a16="http://schemas.microsoft.com/office/drawing/2014/main" id="{B4E77764-909D-3D3B-2748-A6A6F480412B}"/>
              </a:ext>
            </a:extLst>
          </p:cNvPr>
          <p:cNvSpPr/>
          <p:nvPr/>
        </p:nvSpPr>
        <p:spPr>
          <a:xfrm>
            <a:off x="9645480" y="5704829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97B472A7-2DEB-BC44-5FB6-5E9A5E62F108}"/>
              </a:ext>
            </a:extLst>
          </p:cNvPr>
          <p:cNvSpPr/>
          <p:nvPr/>
        </p:nvSpPr>
        <p:spPr>
          <a:xfrm>
            <a:off x="9143840" y="5745955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A7B5212C-2A1D-B38F-F96B-C75882C103B9}"/>
              </a:ext>
            </a:extLst>
          </p:cNvPr>
          <p:cNvCxnSpPr>
            <a:stCxn id="266" idx="4"/>
            <a:endCxn id="264" idx="0"/>
          </p:cNvCxnSpPr>
          <p:nvPr/>
        </p:nvCxnSpPr>
        <p:spPr>
          <a:xfrm>
            <a:off x="9197925" y="5520126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6" name="Oval 265">
            <a:extLst>
              <a:ext uri="{FF2B5EF4-FFF2-40B4-BE49-F238E27FC236}">
                <a16:creationId xmlns:a16="http://schemas.microsoft.com/office/drawing/2014/main" id="{220BCB7D-88F7-5C9C-DBE5-B7F23D9208ED}"/>
              </a:ext>
            </a:extLst>
          </p:cNvPr>
          <p:cNvSpPr/>
          <p:nvPr/>
        </p:nvSpPr>
        <p:spPr>
          <a:xfrm>
            <a:off x="9046506" y="5217288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D325643B-FE1C-1074-142A-400CD667C2C6}"/>
              </a:ext>
            </a:extLst>
          </p:cNvPr>
          <p:cNvGrpSpPr/>
          <p:nvPr/>
        </p:nvGrpSpPr>
        <p:grpSpPr>
          <a:xfrm>
            <a:off x="2226028" y="3471256"/>
            <a:ext cx="206398" cy="130743"/>
            <a:chOff x="1242329" y="3425431"/>
            <a:chExt cx="363040" cy="229968"/>
          </a:xfrm>
        </p:grpSpPr>
        <p:sp>
          <p:nvSpPr>
            <p:cNvPr id="271" name="Isosceles Triangle 270">
              <a:extLst>
                <a:ext uri="{FF2B5EF4-FFF2-40B4-BE49-F238E27FC236}">
                  <a16:creationId xmlns:a16="http://schemas.microsoft.com/office/drawing/2014/main" id="{38EAEB53-56C6-0B05-C119-553B71D2F469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2" name="Chord 271">
              <a:extLst>
                <a:ext uri="{FF2B5EF4-FFF2-40B4-BE49-F238E27FC236}">
                  <a16:creationId xmlns:a16="http://schemas.microsoft.com/office/drawing/2014/main" id="{164974EB-0289-2576-1508-EC5228BF9ECD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3" name="Isosceles Triangle 272">
              <a:extLst>
                <a:ext uri="{FF2B5EF4-FFF2-40B4-BE49-F238E27FC236}">
                  <a16:creationId xmlns:a16="http://schemas.microsoft.com/office/drawing/2014/main" id="{08CDACE4-AC9F-550E-4EF4-DD7C4E075BED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624805A6-83F7-C74E-D1BD-FFEFA42888BA}"/>
              </a:ext>
            </a:extLst>
          </p:cNvPr>
          <p:cNvGrpSpPr/>
          <p:nvPr/>
        </p:nvGrpSpPr>
        <p:grpSpPr>
          <a:xfrm>
            <a:off x="6037729" y="3469088"/>
            <a:ext cx="206398" cy="130743"/>
            <a:chOff x="1242329" y="3425431"/>
            <a:chExt cx="363040" cy="229968"/>
          </a:xfrm>
        </p:grpSpPr>
        <p:sp>
          <p:nvSpPr>
            <p:cNvPr id="276" name="Isosceles Triangle 275">
              <a:extLst>
                <a:ext uri="{FF2B5EF4-FFF2-40B4-BE49-F238E27FC236}">
                  <a16:creationId xmlns:a16="http://schemas.microsoft.com/office/drawing/2014/main" id="{891C9D6D-7916-065D-3EE2-4F893FDF6833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7" name="Chord 276">
              <a:extLst>
                <a:ext uri="{FF2B5EF4-FFF2-40B4-BE49-F238E27FC236}">
                  <a16:creationId xmlns:a16="http://schemas.microsoft.com/office/drawing/2014/main" id="{5D4CD7A3-9FE0-1EA0-E0E1-722B147B9B85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8" name="Isosceles Triangle 277">
              <a:extLst>
                <a:ext uri="{FF2B5EF4-FFF2-40B4-BE49-F238E27FC236}">
                  <a16:creationId xmlns:a16="http://schemas.microsoft.com/office/drawing/2014/main" id="{2C38D259-296C-22F6-FA91-E631DDA0439D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6950FC6E-1E30-CE38-19DD-9E8F737C746B}"/>
              </a:ext>
            </a:extLst>
          </p:cNvPr>
          <p:cNvGrpSpPr/>
          <p:nvPr/>
        </p:nvGrpSpPr>
        <p:grpSpPr>
          <a:xfrm>
            <a:off x="9674890" y="3468637"/>
            <a:ext cx="206398" cy="130743"/>
            <a:chOff x="1242329" y="3425431"/>
            <a:chExt cx="363040" cy="229968"/>
          </a:xfrm>
        </p:grpSpPr>
        <p:sp>
          <p:nvSpPr>
            <p:cNvPr id="280" name="Isosceles Triangle 279">
              <a:extLst>
                <a:ext uri="{FF2B5EF4-FFF2-40B4-BE49-F238E27FC236}">
                  <a16:creationId xmlns:a16="http://schemas.microsoft.com/office/drawing/2014/main" id="{B53361E1-CBD2-FBD1-2806-53567F7415FA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1" name="Chord 280">
              <a:extLst>
                <a:ext uri="{FF2B5EF4-FFF2-40B4-BE49-F238E27FC236}">
                  <a16:creationId xmlns:a16="http://schemas.microsoft.com/office/drawing/2014/main" id="{847FE07C-971B-D6E7-B2FD-AB333CE4466E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2" name="Isosceles Triangle 281">
              <a:extLst>
                <a:ext uri="{FF2B5EF4-FFF2-40B4-BE49-F238E27FC236}">
                  <a16:creationId xmlns:a16="http://schemas.microsoft.com/office/drawing/2014/main" id="{7BACEB16-8914-E562-A1FD-663DC6083314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CC142E5D-8D02-D9AF-36CA-E4458C994E20}"/>
              </a:ext>
            </a:extLst>
          </p:cNvPr>
          <p:cNvGrpSpPr/>
          <p:nvPr/>
        </p:nvGrpSpPr>
        <p:grpSpPr>
          <a:xfrm>
            <a:off x="2234434" y="5781871"/>
            <a:ext cx="206398" cy="130743"/>
            <a:chOff x="1242329" y="3425431"/>
            <a:chExt cx="363040" cy="229968"/>
          </a:xfrm>
        </p:grpSpPr>
        <p:sp>
          <p:nvSpPr>
            <p:cNvPr id="284" name="Isosceles Triangle 283">
              <a:extLst>
                <a:ext uri="{FF2B5EF4-FFF2-40B4-BE49-F238E27FC236}">
                  <a16:creationId xmlns:a16="http://schemas.microsoft.com/office/drawing/2014/main" id="{4338D528-E5CE-55BD-932D-EFB84CA623D3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5" name="Chord 284">
              <a:extLst>
                <a:ext uri="{FF2B5EF4-FFF2-40B4-BE49-F238E27FC236}">
                  <a16:creationId xmlns:a16="http://schemas.microsoft.com/office/drawing/2014/main" id="{BA6CA74A-D8E7-E65E-8CA3-2634BC7484B7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6" name="Isosceles Triangle 285">
              <a:extLst>
                <a:ext uri="{FF2B5EF4-FFF2-40B4-BE49-F238E27FC236}">
                  <a16:creationId xmlns:a16="http://schemas.microsoft.com/office/drawing/2014/main" id="{7409F5C5-DB78-7C40-82BC-23D5A0B62245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4D7EC08F-3571-D96A-154D-924BC1C41E52}"/>
              </a:ext>
            </a:extLst>
          </p:cNvPr>
          <p:cNvGrpSpPr/>
          <p:nvPr/>
        </p:nvGrpSpPr>
        <p:grpSpPr>
          <a:xfrm>
            <a:off x="6007338" y="5782432"/>
            <a:ext cx="206398" cy="130743"/>
            <a:chOff x="1242329" y="3425431"/>
            <a:chExt cx="363040" cy="229968"/>
          </a:xfrm>
        </p:grpSpPr>
        <p:sp>
          <p:nvSpPr>
            <p:cNvPr id="288" name="Isosceles Triangle 287">
              <a:extLst>
                <a:ext uri="{FF2B5EF4-FFF2-40B4-BE49-F238E27FC236}">
                  <a16:creationId xmlns:a16="http://schemas.microsoft.com/office/drawing/2014/main" id="{7A9D73A5-ED29-39FF-91A1-0CDB7C4BC282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9" name="Chord 288">
              <a:extLst>
                <a:ext uri="{FF2B5EF4-FFF2-40B4-BE49-F238E27FC236}">
                  <a16:creationId xmlns:a16="http://schemas.microsoft.com/office/drawing/2014/main" id="{6975827D-9CF2-7119-473B-C55DDD181665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0" name="Isosceles Triangle 289">
              <a:extLst>
                <a:ext uri="{FF2B5EF4-FFF2-40B4-BE49-F238E27FC236}">
                  <a16:creationId xmlns:a16="http://schemas.microsoft.com/office/drawing/2014/main" id="{DFBA44C5-D72D-D11D-976E-6DB0CAE44CB3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876DED54-E370-78FE-7F89-CDE8BF66AF00}"/>
              </a:ext>
            </a:extLst>
          </p:cNvPr>
          <p:cNvGrpSpPr/>
          <p:nvPr/>
        </p:nvGrpSpPr>
        <p:grpSpPr>
          <a:xfrm>
            <a:off x="9672865" y="5800546"/>
            <a:ext cx="206398" cy="130743"/>
            <a:chOff x="1242329" y="3425431"/>
            <a:chExt cx="363040" cy="229968"/>
          </a:xfrm>
        </p:grpSpPr>
        <p:sp>
          <p:nvSpPr>
            <p:cNvPr id="292" name="Isosceles Triangle 291">
              <a:extLst>
                <a:ext uri="{FF2B5EF4-FFF2-40B4-BE49-F238E27FC236}">
                  <a16:creationId xmlns:a16="http://schemas.microsoft.com/office/drawing/2014/main" id="{E4659E7B-0D25-A953-BE9F-CC1B472C0865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3" name="Chord 292">
              <a:extLst>
                <a:ext uri="{FF2B5EF4-FFF2-40B4-BE49-F238E27FC236}">
                  <a16:creationId xmlns:a16="http://schemas.microsoft.com/office/drawing/2014/main" id="{B2AF4F69-90E5-362E-7437-A43AEC1D6877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4" name="Isosceles Triangle 293">
              <a:extLst>
                <a:ext uri="{FF2B5EF4-FFF2-40B4-BE49-F238E27FC236}">
                  <a16:creationId xmlns:a16="http://schemas.microsoft.com/office/drawing/2014/main" id="{FEB7AA62-2378-013C-2DCC-3573FDD1AD65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7FEBB979-3EAD-310C-53B3-6B976F569624}"/>
              </a:ext>
            </a:extLst>
          </p:cNvPr>
          <p:cNvCxnSpPr>
            <a:cxnSpLocks/>
            <a:stCxn id="183" idx="2"/>
            <a:endCxn id="223" idx="6"/>
          </p:cNvCxnSpPr>
          <p:nvPr/>
        </p:nvCxnSpPr>
        <p:spPr>
          <a:xfrm flipH="1">
            <a:off x="1911919" y="5353901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D181282D-EA04-81D2-D075-653E2F0B7C0A}"/>
              </a:ext>
            </a:extLst>
          </p:cNvPr>
          <p:cNvCxnSpPr>
            <a:cxnSpLocks/>
            <a:stCxn id="140" idx="4"/>
            <a:endCxn id="166" idx="0"/>
          </p:cNvCxnSpPr>
          <p:nvPr/>
        </p:nvCxnSpPr>
        <p:spPr>
          <a:xfrm flipH="1">
            <a:off x="6663689" y="5508223"/>
            <a:ext cx="1" cy="65710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C83EC6A1-421F-E70B-5BE3-310BB714C09B}"/>
              </a:ext>
            </a:extLst>
          </p:cNvPr>
          <p:cNvCxnSpPr>
            <a:cxnSpLocks/>
            <a:stCxn id="226" idx="6"/>
            <a:endCxn id="228" idx="2"/>
          </p:cNvCxnSpPr>
          <p:nvPr/>
        </p:nvCxnSpPr>
        <p:spPr>
          <a:xfrm flipV="1">
            <a:off x="10478430" y="5346944"/>
            <a:ext cx="428824" cy="2176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3" name="Straight Connector 432">
            <a:extLst>
              <a:ext uri="{FF2B5EF4-FFF2-40B4-BE49-F238E27FC236}">
                <a16:creationId xmlns:a16="http://schemas.microsoft.com/office/drawing/2014/main" id="{6E01C252-C325-AD31-04A5-BD9AD58DF112}"/>
              </a:ext>
            </a:extLst>
          </p:cNvPr>
          <p:cNvCxnSpPr>
            <a:cxnSpLocks/>
            <a:stCxn id="421" idx="2"/>
            <a:endCxn id="427" idx="1"/>
          </p:cNvCxnSpPr>
          <p:nvPr/>
        </p:nvCxnSpPr>
        <p:spPr>
          <a:xfrm>
            <a:off x="3396328" y="4552890"/>
            <a:ext cx="230968" cy="323480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A5FF73B9-0363-830E-64FC-F4A676E9BEF6}"/>
              </a:ext>
            </a:extLst>
          </p:cNvPr>
          <p:cNvCxnSpPr>
            <a:cxnSpLocks/>
            <a:stCxn id="421" idx="3"/>
            <a:endCxn id="415" idx="0"/>
          </p:cNvCxnSpPr>
          <p:nvPr/>
        </p:nvCxnSpPr>
        <p:spPr>
          <a:xfrm>
            <a:off x="3518965" y="4438486"/>
            <a:ext cx="755741" cy="322777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9" name="Straight Connector 438">
            <a:extLst>
              <a:ext uri="{FF2B5EF4-FFF2-40B4-BE49-F238E27FC236}">
                <a16:creationId xmlns:a16="http://schemas.microsoft.com/office/drawing/2014/main" id="{8A4A64EC-8FB5-E516-B751-16704B1ABA9E}"/>
              </a:ext>
            </a:extLst>
          </p:cNvPr>
          <p:cNvCxnSpPr>
            <a:cxnSpLocks/>
            <a:stCxn id="427" idx="3"/>
            <a:endCxn id="415" idx="1"/>
          </p:cNvCxnSpPr>
          <p:nvPr/>
        </p:nvCxnSpPr>
        <p:spPr>
          <a:xfrm flipV="1">
            <a:off x="3872571" y="4875668"/>
            <a:ext cx="279497" cy="702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3" name="Straight Connector 442">
            <a:extLst>
              <a:ext uri="{FF2B5EF4-FFF2-40B4-BE49-F238E27FC236}">
                <a16:creationId xmlns:a16="http://schemas.microsoft.com/office/drawing/2014/main" id="{09275583-1CBE-3DAC-BC68-2C5F63A0A003}"/>
              </a:ext>
            </a:extLst>
          </p:cNvPr>
          <p:cNvCxnSpPr>
            <a:cxnSpLocks/>
            <a:stCxn id="377" idx="2"/>
            <a:endCxn id="383" idx="1"/>
          </p:cNvCxnSpPr>
          <p:nvPr/>
        </p:nvCxnSpPr>
        <p:spPr>
          <a:xfrm>
            <a:off x="7119618" y="4558030"/>
            <a:ext cx="230968" cy="323480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1CA4D99A-DA57-4CD1-3974-AF5B00396750}"/>
              </a:ext>
            </a:extLst>
          </p:cNvPr>
          <p:cNvCxnSpPr>
            <a:cxnSpLocks/>
            <a:stCxn id="377" idx="3"/>
            <a:endCxn id="371" idx="0"/>
          </p:cNvCxnSpPr>
          <p:nvPr/>
        </p:nvCxnSpPr>
        <p:spPr>
          <a:xfrm>
            <a:off x="7242255" y="4443626"/>
            <a:ext cx="755741" cy="322777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EE0C5A06-AF5B-DAD7-814D-D72D1EBDAC8E}"/>
              </a:ext>
            </a:extLst>
          </p:cNvPr>
          <p:cNvCxnSpPr>
            <a:cxnSpLocks/>
            <a:stCxn id="383" idx="3"/>
            <a:endCxn id="371" idx="1"/>
          </p:cNvCxnSpPr>
          <p:nvPr/>
        </p:nvCxnSpPr>
        <p:spPr>
          <a:xfrm flipV="1">
            <a:off x="7595861" y="4880808"/>
            <a:ext cx="279497" cy="702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7A020876-74DD-C775-BE93-CCC0456C2441}"/>
              </a:ext>
            </a:extLst>
          </p:cNvPr>
          <p:cNvCxnSpPr>
            <a:cxnSpLocks/>
            <a:stCxn id="399" idx="2"/>
            <a:endCxn id="405" idx="1"/>
          </p:cNvCxnSpPr>
          <p:nvPr/>
        </p:nvCxnSpPr>
        <p:spPr>
          <a:xfrm>
            <a:off x="10807147" y="4561447"/>
            <a:ext cx="230968" cy="323480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003A2D4F-07F6-5E81-92FC-F96FD1E56942}"/>
              </a:ext>
            </a:extLst>
          </p:cNvPr>
          <p:cNvCxnSpPr>
            <a:cxnSpLocks/>
            <a:stCxn id="399" idx="3"/>
            <a:endCxn id="393" idx="0"/>
          </p:cNvCxnSpPr>
          <p:nvPr/>
        </p:nvCxnSpPr>
        <p:spPr>
          <a:xfrm>
            <a:off x="10929784" y="4447043"/>
            <a:ext cx="755741" cy="322777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BF3E7E8D-70D6-C4C6-40D3-032375DC164C}"/>
              </a:ext>
            </a:extLst>
          </p:cNvPr>
          <p:cNvCxnSpPr>
            <a:cxnSpLocks/>
            <a:stCxn id="405" idx="3"/>
            <a:endCxn id="393" idx="1"/>
          </p:cNvCxnSpPr>
          <p:nvPr/>
        </p:nvCxnSpPr>
        <p:spPr>
          <a:xfrm flipV="1">
            <a:off x="11283390" y="4884225"/>
            <a:ext cx="279497" cy="702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5" name="Straight Connector 474">
            <a:extLst>
              <a:ext uri="{FF2B5EF4-FFF2-40B4-BE49-F238E27FC236}">
                <a16:creationId xmlns:a16="http://schemas.microsoft.com/office/drawing/2014/main" id="{D81AE3F0-245F-EAD2-B287-9D43119EC050}"/>
              </a:ext>
            </a:extLst>
          </p:cNvPr>
          <p:cNvCxnSpPr>
            <a:cxnSpLocks/>
            <a:stCxn id="421" idx="2"/>
            <a:endCxn id="183" idx="7"/>
          </p:cNvCxnSpPr>
          <p:nvPr/>
        </p:nvCxnSpPr>
        <p:spPr>
          <a:xfrm flipH="1">
            <a:off x="2996654" y="4552890"/>
            <a:ext cx="399674" cy="693941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A9BCFA4D-0640-2F48-F9BE-D3C6D3E0A5AF}"/>
              </a:ext>
            </a:extLst>
          </p:cNvPr>
          <p:cNvCxnSpPr>
            <a:cxnSpLocks/>
            <a:stCxn id="415" idx="2"/>
            <a:endCxn id="183" idx="7"/>
          </p:cNvCxnSpPr>
          <p:nvPr/>
        </p:nvCxnSpPr>
        <p:spPr>
          <a:xfrm flipH="1">
            <a:off x="2996654" y="4990072"/>
            <a:ext cx="1278052" cy="256759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DA533312-5CB4-3E99-AEC5-13E18B3E7741}"/>
              </a:ext>
            </a:extLst>
          </p:cNvPr>
          <p:cNvCxnSpPr>
            <a:cxnSpLocks/>
            <a:stCxn id="427" idx="1"/>
            <a:endCxn id="183" idx="7"/>
          </p:cNvCxnSpPr>
          <p:nvPr/>
        </p:nvCxnSpPr>
        <p:spPr>
          <a:xfrm flipH="1">
            <a:off x="2996654" y="4876370"/>
            <a:ext cx="630642" cy="370461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D007CFD0-FF9E-96BA-137B-C0C491811B83}"/>
              </a:ext>
            </a:extLst>
          </p:cNvPr>
          <p:cNvCxnSpPr>
            <a:cxnSpLocks/>
            <a:stCxn id="309" idx="2"/>
            <a:endCxn id="8" idx="7"/>
          </p:cNvCxnSpPr>
          <p:nvPr/>
        </p:nvCxnSpPr>
        <p:spPr>
          <a:xfrm flipH="1">
            <a:off x="2987590" y="2232847"/>
            <a:ext cx="413860" cy="708447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8DB1ED04-8ADB-720D-279E-2A2119BB6F50}"/>
              </a:ext>
            </a:extLst>
          </p:cNvPr>
          <p:cNvCxnSpPr>
            <a:cxnSpLocks/>
            <a:stCxn id="316" idx="2"/>
            <a:endCxn id="8" idx="7"/>
          </p:cNvCxnSpPr>
          <p:nvPr/>
        </p:nvCxnSpPr>
        <p:spPr>
          <a:xfrm flipH="1">
            <a:off x="2987590" y="2670029"/>
            <a:ext cx="1292238" cy="271265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01357B73-DC17-D92A-7A0B-279E42E0FC10}"/>
              </a:ext>
            </a:extLst>
          </p:cNvPr>
          <p:cNvCxnSpPr>
            <a:cxnSpLocks/>
            <a:stCxn id="301" idx="1"/>
            <a:endCxn id="8" idx="7"/>
          </p:cNvCxnSpPr>
          <p:nvPr/>
        </p:nvCxnSpPr>
        <p:spPr>
          <a:xfrm flipH="1">
            <a:off x="2987590" y="2556327"/>
            <a:ext cx="644828" cy="384967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F6B464BD-B6F8-5465-FBB8-634139FD415D}"/>
              </a:ext>
            </a:extLst>
          </p:cNvPr>
          <p:cNvCxnSpPr>
            <a:cxnSpLocks/>
            <a:stCxn id="333" idx="1"/>
            <a:endCxn id="53" idx="7"/>
          </p:cNvCxnSpPr>
          <p:nvPr/>
        </p:nvCxnSpPr>
        <p:spPr>
          <a:xfrm flipH="1">
            <a:off x="6232407" y="2118443"/>
            <a:ext cx="764573" cy="217334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7" name="Straight Connector 496">
            <a:extLst>
              <a:ext uri="{FF2B5EF4-FFF2-40B4-BE49-F238E27FC236}">
                <a16:creationId xmlns:a16="http://schemas.microsoft.com/office/drawing/2014/main" id="{A6A94F65-1587-8369-BC07-496C84AC452F}"/>
              </a:ext>
            </a:extLst>
          </p:cNvPr>
          <p:cNvCxnSpPr>
            <a:cxnSpLocks/>
            <a:stCxn id="327" idx="2"/>
            <a:endCxn id="52" idx="7"/>
          </p:cNvCxnSpPr>
          <p:nvPr/>
        </p:nvCxnSpPr>
        <p:spPr>
          <a:xfrm flipH="1">
            <a:off x="6802036" y="2670029"/>
            <a:ext cx="1195960" cy="270643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672143DC-3C12-D60E-CDCF-9B7DE219CD22}"/>
              </a:ext>
            </a:extLst>
          </p:cNvPr>
          <p:cNvCxnSpPr>
            <a:cxnSpLocks/>
            <a:stCxn id="339" idx="1"/>
            <a:endCxn id="93" idx="7"/>
          </p:cNvCxnSpPr>
          <p:nvPr/>
        </p:nvCxnSpPr>
        <p:spPr>
          <a:xfrm flipH="1">
            <a:off x="5672951" y="2556327"/>
            <a:ext cx="1677635" cy="384345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5" name="Straight Connector 504">
            <a:extLst>
              <a:ext uri="{FF2B5EF4-FFF2-40B4-BE49-F238E27FC236}">
                <a16:creationId xmlns:a16="http://schemas.microsoft.com/office/drawing/2014/main" id="{BB4463C3-3F05-FC3A-73F3-6602151B60B1}"/>
              </a:ext>
            </a:extLst>
          </p:cNvPr>
          <p:cNvCxnSpPr>
            <a:cxnSpLocks/>
            <a:stCxn id="355" idx="1"/>
            <a:endCxn id="113" idx="7"/>
          </p:cNvCxnSpPr>
          <p:nvPr/>
        </p:nvCxnSpPr>
        <p:spPr>
          <a:xfrm flipH="1">
            <a:off x="8897668" y="2122701"/>
            <a:ext cx="1778280" cy="231992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2DD6D495-D869-A6C9-49B1-A57A3E69254C}"/>
              </a:ext>
            </a:extLst>
          </p:cNvPr>
          <p:cNvCxnSpPr>
            <a:cxnSpLocks/>
            <a:stCxn id="349" idx="2"/>
            <a:endCxn id="98" idx="7"/>
          </p:cNvCxnSpPr>
          <p:nvPr/>
        </p:nvCxnSpPr>
        <p:spPr>
          <a:xfrm flipH="1">
            <a:off x="11084908" y="2674287"/>
            <a:ext cx="592056" cy="278594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48CD95F6-B205-9A4C-76B1-A8F92C5CB48A}"/>
              </a:ext>
            </a:extLst>
          </p:cNvPr>
          <p:cNvCxnSpPr>
            <a:cxnSpLocks/>
            <a:stCxn id="361" idx="2"/>
            <a:endCxn id="126" idx="7"/>
          </p:cNvCxnSpPr>
          <p:nvPr/>
        </p:nvCxnSpPr>
        <p:spPr>
          <a:xfrm flipH="1">
            <a:off x="9829400" y="2674989"/>
            <a:ext cx="1322792" cy="1202666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7B402CCC-E3E7-D86F-7001-60B69D1A7711}"/>
              </a:ext>
            </a:extLst>
          </p:cNvPr>
          <p:cNvGrpSpPr/>
          <p:nvPr/>
        </p:nvGrpSpPr>
        <p:grpSpPr>
          <a:xfrm>
            <a:off x="3278812" y="1894069"/>
            <a:ext cx="1123653" cy="776662"/>
            <a:chOff x="3278812" y="1894069"/>
            <a:chExt cx="1123653" cy="776662"/>
          </a:xfrm>
        </p:grpSpPr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C91D0349-A9B6-E74A-A9D7-AA00100E90E1}"/>
                </a:ext>
              </a:extLst>
            </p:cNvPr>
            <p:cNvGrpSpPr/>
            <p:nvPr/>
          </p:nvGrpSpPr>
          <p:grpSpPr>
            <a:xfrm>
              <a:off x="3632418" y="2331953"/>
              <a:ext cx="245275" cy="338778"/>
              <a:chOff x="7432410" y="4734663"/>
              <a:chExt cx="309452" cy="427420"/>
            </a:xfrm>
          </p:grpSpPr>
          <p:sp>
            <p:nvSpPr>
              <p:cNvPr id="301" name="Rounded Rectangle 489">
                <a:extLst>
                  <a:ext uri="{FF2B5EF4-FFF2-40B4-BE49-F238E27FC236}">
                    <a16:creationId xmlns:a16="http://schemas.microsoft.com/office/drawing/2014/main" id="{97432333-4F15-1ACD-1D5D-4214629A41E7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98C842E-DB2E-645C-0CC5-3BB3FA06132E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7BF364EE-BD71-6109-678F-4CB1BDEA3FCF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43807336-D878-7712-AE9C-C1D1A1BA7292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F4216C50-25BB-279A-48C9-A43467063EA1}"/>
                  </a:ext>
                </a:extLst>
              </p:cNvPr>
              <p:cNvCxnSpPr>
                <a:stCxn id="305" idx="4"/>
                <a:endCxn id="301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C1B594FA-0FC5-A2C1-6C6A-070339346ECE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602082F4-3E99-2B29-5413-490CA60FC6C2}"/>
                </a:ext>
              </a:extLst>
            </p:cNvPr>
            <p:cNvGrpSpPr/>
            <p:nvPr/>
          </p:nvGrpSpPr>
          <p:grpSpPr>
            <a:xfrm>
              <a:off x="3278812" y="1894069"/>
              <a:ext cx="245275" cy="338778"/>
              <a:chOff x="7432410" y="4734663"/>
              <a:chExt cx="309452" cy="427420"/>
            </a:xfrm>
          </p:grpSpPr>
          <p:sp>
            <p:nvSpPr>
              <p:cNvPr id="309" name="Rounded Rectangle 489">
                <a:extLst>
                  <a:ext uri="{FF2B5EF4-FFF2-40B4-BE49-F238E27FC236}">
                    <a16:creationId xmlns:a16="http://schemas.microsoft.com/office/drawing/2014/main" id="{9EC45B3F-6852-13A1-C19B-1A8BF26ACEBB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23B39A47-321A-203B-9E99-D954BD780C15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8017711A-3EE0-39D5-7EDF-A5E57FC43109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7A400671-C309-F95A-CD5A-2B9F59170853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3CA0F7A1-E017-5DC6-D163-771F500157D5}"/>
                  </a:ext>
                </a:extLst>
              </p:cNvPr>
              <p:cNvCxnSpPr>
                <a:stCxn id="312" idx="4"/>
                <a:endCxn id="309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AA7B48BE-457F-F897-D1C2-CEB32D2029D7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44B0CB70-F371-08EA-A10A-0844510D73C7}"/>
                </a:ext>
              </a:extLst>
            </p:cNvPr>
            <p:cNvGrpSpPr/>
            <p:nvPr/>
          </p:nvGrpSpPr>
          <p:grpSpPr>
            <a:xfrm>
              <a:off x="4157190" y="2331251"/>
              <a:ext cx="245275" cy="338778"/>
              <a:chOff x="7432410" y="4734663"/>
              <a:chExt cx="309452" cy="427420"/>
            </a:xfrm>
          </p:grpSpPr>
          <p:sp>
            <p:nvSpPr>
              <p:cNvPr id="316" name="Rounded Rectangle 489">
                <a:extLst>
                  <a:ext uri="{FF2B5EF4-FFF2-40B4-BE49-F238E27FC236}">
                    <a16:creationId xmlns:a16="http://schemas.microsoft.com/office/drawing/2014/main" id="{46555BB6-3D42-B527-A0EB-274AC90021C8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6294196C-21CA-A3D8-4D65-D8941B484C68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F2335FD4-E169-231E-0550-0E6EAAA35D74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0FD5B2BE-BE14-FFD3-38D6-94225DD79032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6222DDE7-E1A6-880C-3127-A550CD55B6C2}"/>
                  </a:ext>
                </a:extLst>
              </p:cNvPr>
              <p:cNvCxnSpPr>
                <a:stCxn id="319" idx="4"/>
                <a:endCxn id="316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0D696605-23C4-1BAC-82F0-220DEB0CEDF0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64672B41-AA2D-21AD-C8A7-5428998ACB7A}"/>
              </a:ext>
            </a:extLst>
          </p:cNvPr>
          <p:cNvGrpSpPr/>
          <p:nvPr/>
        </p:nvGrpSpPr>
        <p:grpSpPr>
          <a:xfrm>
            <a:off x="6996980" y="1894069"/>
            <a:ext cx="1123653" cy="776662"/>
            <a:chOff x="3278812" y="1894069"/>
            <a:chExt cx="1123653" cy="776662"/>
          </a:xfrm>
        </p:grpSpPr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F6E05E0D-7704-EE5F-3B03-BC109707807D}"/>
                </a:ext>
              </a:extLst>
            </p:cNvPr>
            <p:cNvGrpSpPr/>
            <p:nvPr/>
          </p:nvGrpSpPr>
          <p:grpSpPr>
            <a:xfrm>
              <a:off x="3632418" y="2331953"/>
              <a:ext cx="245275" cy="338778"/>
              <a:chOff x="7432410" y="4734663"/>
              <a:chExt cx="309452" cy="427420"/>
            </a:xfrm>
          </p:grpSpPr>
          <p:sp>
            <p:nvSpPr>
              <p:cNvPr id="339" name="Rounded Rectangle 489">
                <a:extLst>
                  <a:ext uri="{FF2B5EF4-FFF2-40B4-BE49-F238E27FC236}">
                    <a16:creationId xmlns:a16="http://schemas.microsoft.com/office/drawing/2014/main" id="{656A00CE-AEC4-5111-B688-EB5F6155083D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0C6C58C-39FD-68D9-84C5-C5C3812074E2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A27508D2-F4D0-8408-5699-01E8C13D5D4E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9872F385-A354-B615-FFB8-DA996E2B7D6E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6EABAAF3-87E6-BCCA-8663-415F84CD55AB}"/>
                  </a:ext>
                </a:extLst>
              </p:cNvPr>
              <p:cNvCxnSpPr>
                <a:stCxn id="342" idx="4"/>
                <a:endCxn id="339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4A93D1DB-D8DE-15CA-0819-1E5692ED1637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77AA7D32-8E6B-CC82-9078-E0CC5886D25F}"/>
                </a:ext>
              </a:extLst>
            </p:cNvPr>
            <p:cNvGrpSpPr/>
            <p:nvPr/>
          </p:nvGrpSpPr>
          <p:grpSpPr>
            <a:xfrm>
              <a:off x="3278812" y="1894069"/>
              <a:ext cx="245275" cy="338778"/>
              <a:chOff x="7432410" y="4734663"/>
              <a:chExt cx="309452" cy="427420"/>
            </a:xfrm>
          </p:grpSpPr>
          <p:sp>
            <p:nvSpPr>
              <p:cNvPr id="333" name="Rounded Rectangle 489">
                <a:extLst>
                  <a:ext uri="{FF2B5EF4-FFF2-40B4-BE49-F238E27FC236}">
                    <a16:creationId xmlns:a16="http://schemas.microsoft.com/office/drawing/2014/main" id="{0D9004E6-3A44-743E-F06D-2767C93F44CA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A941507-0A33-E163-142B-04F36082C5B1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23B4C4CF-410B-4ADE-EECB-5EEF6D9FA210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43528EA5-36BC-83AD-EEB1-60F27015F02D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F60D8F0B-4140-0376-374B-51E813EDACBD}"/>
                  </a:ext>
                </a:extLst>
              </p:cNvPr>
              <p:cNvCxnSpPr>
                <a:stCxn id="336" idx="4"/>
                <a:endCxn id="333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E6E38DE3-149E-E7D4-62BC-A5F2A0EBD4EB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3CF9875D-E97C-0BA3-FA86-A70CD8AC412E}"/>
                </a:ext>
              </a:extLst>
            </p:cNvPr>
            <p:cNvGrpSpPr/>
            <p:nvPr/>
          </p:nvGrpSpPr>
          <p:grpSpPr>
            <a:xfrm>
              <a:off x="4157190" y="2331251"/>
              <a:ext cx="245275" cy="338778"/>
              <a:chOff x="7432410" y="4734663"/>
              <a:chExt cx="309452" cy="427420"/>
            </a:xfrm>
          </p:grpSpPr>
          <p:sp>
            <p:nvSpPr>
              <p:cNvPr id="327" name="Rounded Rectangle 489">
                <a:extLst>
                  <a:ext uri="{FF2B5EF4-FFF2-40B4-BE49-F238E27FC236}">
                    <a16:creationId xmlns:a16="http://schemas.microsoft.com/office/drawing/2014/main" id="{FA39F839-9B93-17B8-3213-BB62D263B8C4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64C4C832-7B42-F382-6A3E-2FFC95BF2BC1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749C2FB5-3D86-D9E4-921D-F2093FEA1B63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5F124256-DF77-E3BC-8318-960D5D2997FF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F305B11C-E5F3-4E06-46AD-E3EB5149EC91}"/>
                  </a:ext>
                </a:extLst>
              </p:cNvPr>
              <p:cNvCxnSpPr>
                <a:stCxn id="330" idx="4"/>
                <a:endCxn id="327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30ACCD5F-BB50-345D-9CEF-9EE3CB3FBF18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D8F716DF-F3ED-9667-D7F3-DFF01A815298}"/>
              </a:ext>
            </a:extLst>
          </p:cNvPr>
          <p:cNvGrpSpPr/>
          <p:nvPr/>
        </p:nvGrpSpPr>
        <p:grpSpPr>
          <a:xfrm>
            <a:off x="10675948" y="1898327"/>
            <a:ext cx="1123653" cy="776662"/>
            <a:chOff x="3278812" y="1894069"/>
            <a:chExt cx="1123653" cy="776662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6D814F46-DBE1-C87B-4D6F-E8B248BEECEE}"/>
                </a:ext>
              </a:extLst>
            </p:cNvPr>
            <p:cNvGrpSpPr/>
            <p:nvPr/>
          </p:nvGrpSpPr>
          <p:grpSpPr>
            <a:xfrm>
              <a:off x="3632418" y="2331953"/>
              <a:ext cx="245275" cy="338778"/>
              <a:chOff x="7432410" y="4734663"/>
              <a:chExt cx="309452" cy="427420"/>
            </a:xfrm>
          </p:grpSpPr>
          <p:sp>
            <p:nvSpPr>
              <p:cNvPr id="361" name="Rounded Rectangle 489">
                <a:extLst>
                  <a:ext uri="{FF2B5EF4-FFF2-40B4-BE49-F238E27FC236}">
                    <a16:creationId xmlns:a16="http://schemas.microsoft.com/office/drawing/2014/main" id="{F360481F-87C5-A04C-A3F4-5E117FD6C685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3F7F3C1E-243C-8F8D-8D7D-8071854F7CA0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36254D3B-9C2D-5A55-DA8C-4566046484EF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D60C028C-A5F8-4D98-7C0F-94D9DFC7C12F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CC85BC6A-B533-D761-A61D-B18E391D1B03}"/>
                  </a:ext>
                </a:extLst>
              </p:cNvPr>
              <p:cNvCxnSpPr>
                <a:stCxn id="364" idx="4"/>
                <a:endCxn id="361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052E461A-BBAE-882E-0222-71E324F45635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753AA366-409A-6CED-B62C-F3CB58334F49}"/>
                </a:ext>
              </a:extLst>
            </p:cNvPr>
            <p:cNvGrpSpPr/>
            <p:nvPr/>
          </p:nvGrpSpPr>
          <p:grpSpPr>
            <a:xfrm>
              <a:off x="3278812" y="1894069"/>
              <a:ext cx="245275" cy="338778"/>
              <a:chOff x="7432410" y="4734663"/>
              <a:chExt cx="309452" cy="427420"/>
            </a:xfrm>
          </p:grpSpPr>
          <p:sp>
            <p:nvSpPr>
              <p:cNvPr id="355" name="Rounded Rectangle 489">
                <a:extLst>
                  <a:ext uri="{FF2B5EF4-FFF2-40B4-BE49-F238E27FC236}">
                    <a16:creationId xmlns:a16="http://schemas.microsoft.com/office/drawing/2014/main" id="{7BF0CFA4-81CD-0843-E557-889581E696E3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52C95234-D576-B04C-9CA5-F15971706E60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9846E32F-80A9-180C-D5C4-4EF06F727FD8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446681C9-82BC-64BF-4200-E106B6AB2978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9BD1FFDD-D248-1F76-D028-7CE96C6671CD}"/>
                  </a:ext>
                </a:extLst>
              </p:cNvPr>
              <p:cNvCxnSpPr>
                <a:stCxn id="358" idx="4"/>
                <a:endCxn id="355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9101FE81-6431-6472-75B1-11A52C4F09F0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5DC851A8-CA17-A550-DEC2-ED1DD9B9EB70}"/>
                </a:ext>
              </a:extLst>
            </p:cNvPr>
            <p:cNvGrpSpPr/>
            <p:nvPr/>
          </p:nvGrpSpPr>
          <p:grpSpPr>
            <a:xfrm>
              <a:off x="4157190" y="2331251"/>
              <a:ext cx="245275" cy="338778"/>
              <a:chOff x="7432410" y="4734663"/>
              <a:chExt cx="309452" cy="427420"/>
            </a:xfrm>
          </p:grpSpPr>
          <p:sp>
            <p:nvSpPr>
              <p:cNvPr id="349" name="Rounded Rectangle 489">
                <a:extLst>
                  <a:ext uri="{FF2B5EF4-FFF2-40B4-BE49-F238E27FC236}">
                    <a16:creationId xmlns:a16="http://schemas.microsoft.com/office/drawing/2014/main" id="{7FB5BA1B-1C5C-25DD-412B-C45C188EBB8E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6EE82CA1-A0FE-7197-E69C-0093267D0192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8B0A8FAD-9DAB-456C-FF50-21A748A29481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9294E5FE-8F6E-747B-3C51-7507D508E757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D3EA5E52-9B33-CFF1-79A7-562FCB88D4E6}"/>
                  </a:ext>
                </a:extLst>
              </p:cNvPr>
              <p:cNvCxnSpPr>
                <a:stCxn id="352" idx="4"/>
                <a:endCxn id="349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7A8D3B35-FB43-1D36-31CA-8A03E25DA885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D4E59F11-C524-EBDF-A1CF-CAC4545397DC}"/>
              </a:ext>
            </a:extLst>
          </p:cNvPr>
          <p:cNvSpPr/>
          <p:nvPr/>
        </p:nvSpPr>
        <p:spPr>
          <a:xfrm>
            <a:off x="2729101" y="2896944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90BDE8C-BCEC-A1E5-48EF-73C7D0952E3A}"/>
              </a:ext>
            </a:extLst>
          </p:cNvPr>
          <p:cNvSpPr/>
          <p:nvPr/>
        </p:nvSpPr>
        <p:spPr>
          <a:xfrm>
            <a:off x="6543547" y="2896322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876F04-BC52-8078-B8DB-3D0DF5D93AB8}"/>
              </a:ext>
            </a:extLst>
          </p:cNvPr>
          <p:cNvSpPr/>
          <p:nvPr/>
        </p:nvSpPr>
        <p:spPr>
          <a:xfrm>
            <a:off x="6009612" y="2297552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4273941-C22B-A71B-79AA-D8285F994CDE}"/>
              </a:ext>
            </a:extLst>
          </p:cNvPr>
          <p:cNvSpPr/>
          <p:nvPr/>
        </p:nvSpPr>
        <p:spPr>
          <a:xfrm>
            <a:off x="5414462" y="2896322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BAB34F2-69F0-7255-A9C1-01BADF244D9A}"/>
              </a:ext>
            </a:extLst>
          </p:cNvPr>
          <p:cNvSpPr/>
          <p:nvPr/>
        </p:nvSpPr>
        <p:spPr>
          <a:xfrm>
            <a:off x="10908735" y="2922655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0A6BEA1-766C-1C93-9931-0F78E5D66029}"/>
              </a:ext>
            </a:extLst>
          </p:cNvPr>
          <p:cNvSpPr/>
          <p:nvPr/>
        </p:nvSpPr>
        <p:spPr>
          <a:xfrm>
            <a:off x="8721495" y="2324467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BBD2B3DC-B1EC-34D9-C386-80E33E4130AB}"/>
              </a:ext>
            </a:extLst>
          </p:cNvPr>
          <p:cNvSpPr/>
          <p:nvPr/>
        </p:nvSpPr>
        <p:spPr>
          <a:xfrm>
            <a:off x="9704032" y="3856145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F5FB1467-5BCA-476A-A5B0-1B09C21FEEAC}"/>
              </a:ext>
            </a:extLst>
          </p:cNvPr>
          <p:cNvCxnSpPr>
            <a:cxnSpLocks/>
            <a:stCxn id="377" idx="1"/>
            <a:endCxn id="141" idx="7"/>
          </p:cNvCxnSpPr>
          <p:nvPr/>
        </p:nvCxnSpPr>
        <p:spPr>
          <a:xfrm flipH="1">
            <a:off x="6201130" y="4443626"/>
            <a:ext cx="795850" cy="201213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8" name="Straight Connector 517">
            <a:extLst>
              <a:ext uri="{FF2B5EF4-FFF2-40B4-BE49-F238E27FC236}">
                <a16:creationId xmlns:a16="http://schemas.microsoft.com/office/drawing/2014/main" id="{0649B9DE-6B5E-3EC6-27FA-810370D2C9E5}"/>
              </a:ext>
            </a:extLst>
          </p:cNvPr>
          <p:cNvCxnSpPr>
            <a:cxnSpLocks/>
            <a:stCxn id="371" idx="2"/>
            <a:endCxn id="140" idx="7"/>
          </p:cNvCxnSpPr>
          <p:nvPr/>
        </p:nvCxnSpPr>
        <p:spPr>
          <a:xfrm flipH="1">
            <a:off x="6770759" y="4995212"/>
            <a:ext cx="1227237" cy="254522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4E10AFA0-FB47-A7A8-9E9C-D85DC0214F97}"/>
              </a:ext>
            </a:extLst>
          </p:cNvPr>
          <p:cNvCxnSpPr>
            <a:cxnSpLocks/>
            <a:stCxn id="383" idx="1"/>
            <a:endCxn id="180" idx="7"/>
          </p:cNvCxnSpPr>
          <p:nvPr/>
        </p:nvCxnSpPr>
        <p:spPr>
          <a:xfrm flipH="1">
            <a:off x="5641674" y="4881510"/>
            <a:ext cx="1708912" cy="368224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6" name="Straight Connector 525">
            <a:extLst>
              <a:ext uri="{FF2B5EF4-FFF2-40B4-BE49-F238E27FC236}">
                <a16:creationId xmlns:a16="http://schemas.microsoft.com/office/drawing/2014/main" id="{C592ECDB-F3E5-EB15-01EC-CAFD2BF0A41B}"/>
              </a:ext>
            </a:extLst>
          </p:cNvPr>
          <p:cNvCxnSpPr>
            <a:cxnSpLocks/>
            <a:stCxn id="399" idx="1"/>
            <a:endCxn id="242" idx="7"/>
          </p:cNvCxnSpPr>
          <p:nvPr/>
        </p:nvCxnSpPr>
        <p:spPr>
          <a:xfrm flipH="1">
            <a:off x="8896187" y="4447043"/>
            <a:ext cx="1788322" cy="228739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AC25D5CA-0BC7-0FF8-1FF4-0EFBC4974FA6}"/>
              </a:ext>
            </a:extLst>
          </p:cNvPr>
          <p:cNvCxnSpPr>
            <a:cxnSpLocks/>
            <a:stCxn id="393" idx="2"/>
            <a:endCxn id="228" idx="7"/>
          </p:cNvCxnSpPr>
          <p:nvPr/>
        </p:nvCxnSpPr>
        <p:spPr>
          <a:xfrm flipH="1">
            <a:off x="11083427" y="4998629"/>
            <a:ext cx="602098" cy="275341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8" name="Straight Connector 527">
            <a:extLst>
              <a:ext uri="{FF2B5EF4-FFF2-40B4-BE49-F238E27FC236}">
                <a16:creationId xmlns:a16="http://schemas.microsoft.com/office/drawing/2014/main" id="{BF10E4BA-3724-00CF-3B34-CCEE8ECB71A1}"/>
              </a:ext>
            </a:extLst>
          </p:cNvPr>
          <p:cNvCxnSpPr>
            <a:cxnSpLocks/>
            <a:stCxn id="405" idx="2"/>
            <a:endCxn id="255" idx="7"/>
          </p:cNvCxnSpPr>
          <p:nvPr/>
        </p:nvCxnSpPr>
        <p:spPr>
          <a:xfrm flipH="1">
            <a:off x="9827919" y="4999331"/>
            <a:ext cx="1332834" cy="1199413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29E0963D-AF44-7037-224C-A6FD53E9C844}"/>
              </a:ext>
            </a:extLst>
          </p:cNvPr>
          <p:cNvGrpSpPr/>
          <p:nvPr/>
        </p:nvGrpSpPr>
        <p:grpSpPr>
          <a:xfrm>
            <a:off x="6996980" y="4219252"/>
            <a:ext cx="1123653" cy="776662"/>
            <a:chOff x="3278812" y="1894069"/>
            <a:chExt cx="1123653" cy="776662"/>
          </a:xfrm>
        </p:grpSpPr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95AEC535-3D1D-F2A5-6881-0BC5A35FA1BA}"/>
                </a:ext>
              </a:extLst>
            </p:cNvPr>
            <p:cNvGrpSpPr/>
            <p:nvPr/>
          </p:nvGrpSpPr>
          <p:grpSpPr>
            <a:xfrm>
              <a:off x="3632418" y="2331953"/>
              <a:ext cx="245275" cy="338778"/>
              <a:chOff x="7432410" y="4734663"/>
              <a:chExt cx="309452" cy="427420"/>
            </a:xfrm>
          </p:grpSpPr>
          <p:sp>
            <p:nvSpPr>
              <p:cNvPr id="383" name="Rounded Rectangle 489">
                <a:extLst>
                  <a:ext uri="{FF2B5EF4-FFF2-40B4-BE49-F238E27FC236}">
                    <a16:creationId xmlns:a16="http://schemas.microsoft.com/office/drawing/2014/main" id="{B4803BBF-AF09-D901-18F9-930807038BEC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15F4035D-94B1-D75D-7C03-F61099323B8E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F973DA80-F6A9-988A-7898-527E0D3CF138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2E31FF26-0BD9-2D9B-0618-84722B9C0C06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B2045263-DC02-2E6C-4015-58B6AD72825B}"/>
                  </a:ext>
                </a:extLst>
              </p:cNvPr>
              <p:cNvCxnSpPr>
                <a:stCxn id="386" idx="4"/>
                <a:endCxn id="383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A6B8458F-BC0C-F52F-52BE-35CA7B0A219A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012D310D-DB29-8225-9CB9-0ACD1842360E}"/>
                </a:ext>
              </a:extLst>
            </p:cNvPr>
            <p:cNvGrpSpPr/>
            <p:nvPr/>
          </p:nvGrpSpPr>
          <p:grpSpPr>
            <a:xfrm>
              <a:off x="3278812" y="1894069"/>
              <a:ext cx="245275" cy="338778"/>
              <a:chOff x="7432410" y="4734663"/>
              <a:chExt cx="309452" cy="427420"/>
            </a:xfrm>
          </p:grpSpPr>
          <p:sp>
            <p:nvSpPr>
              <p:cNvPr id="377" name="Rounded Rectangle 489">
                <a:extLst>
                  <a:ext uri="{FF2B5EF4-FFF2-40B4-BE49-F238E27FC236}">
                    <a16:creationId xmlns:a16="http://schemas.microsoft.com/office/drawing/2014/main" id="{790B20C8-E9D6-F650-531B-662EBC2C9D31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E4921BB9-F2D6-2396-5BAA-B409777481CC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BDA48723-9F1F-6175-A134-AA6D6242EE60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1110B35F-DDD9-A426-EEDF-B1EE7F95442B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CA2AEC87-A1BC-C00C-17D2-C6BF87EC60B1}"/>
                  </a:ext>
                </a:extLst>
              </p:cNvPr>
              <p:cNvCxnSpPr>
                <a:stCxn id="380" idx="4"/>
                <a:endCxn id="377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1BBCAA31-29C9-81F6-8BEC-D0AEAFDA9CFB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3A4CFD47-36D8-079A-D3B6-9EF34D3F4868}"/>
                </a:ext>
              </a:extLst>
            </p:cNvPr>
            <p:cNvGrpSpPr/>
            <p:nvPr/>
          </p:nvGrpSpPr>
          <p:grpSpPr>
            <a:xfrm>
              <a:off x="4157190" y="2331251"/>
              <a:ext cx="245275" cy="338778"/>
              <a:chOff x="7432410" y="4734663"/>
              <a:chExt cx="309452" cy="427420"/>
            </a:xfrm>
          </p:grpSpPr>
          <p:sp>
            <p:nvSpPr>
              <p:cNvPr id="371" name="Rounded Rectangle 489">
                <a:extLst>
                  <a:ext uri="{FF2B5EF4-FFF2-40B4-BE49-F238E27FC236}">
                    <a16:creationId xmlns:a16="http://schemas.microsoft.com/office/drawing/2014/main" id="{3AB632CF-A293-7553-4078-9968E8A69570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232CFCEF-18A1-DEFD-5380-36F641AE7FDE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A6725CAA-3E2E-F0AC-95CF-4DF07F0ED5A1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9ABCBBD1-2BB0-5829-86E6-90FB373331C4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F815C65D-0EE9-9BD5-A74D-FE814896B8B9}"/>
                  </a:ext>
                </a:extLst>
              </p:cNvPr>
              <p:cNvCxnSpPr>
                <a:stCxn id="374" idx="4"/>
                <a:endCxn id="371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B3D79A0B-B3F1-3B82-52D0-3A028BAB36F8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9DF70F48-4498-5123-6255-8B62DB6DA91E}"/>
              </a:ext>
            </a:extLst>
          </p:cNvPr>
          <p:cNvGrpSpPr/>
          <p:nvPr/>
        </p:nvGrpSpPr>
        <p:grpSpPr>
          <a:xfrm>
            <a:off x="10684509" y="4222669"/>
            <a:ext cx="1123653" cy="776662"/>
            <a:chOff x="3278812" y="1894069"/>
            <a:chExt cx="1123653" cy="776662"/>
          </a:xfrm>
        </p:grpSpPr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F38824A4-A2C3-0950-B09E-FAFA390BA8E6}"/>
                </a:ext>
              </a:extLst>
            </p:cNvPr>
            <p:cNvGrpSpPr/>
            <p:nvPr/>
          </p:nvGrpSpPr>
          <p:grpSpPr>
            <a:xfrm>
              <a:off x="3632418" y="2331953"/>
              <a:ext cx="245275" cy="338778"/>
              <a:chOff x="7432410" y="4734663"/>
              <a:chExt cx="309452" cy="427420"/>
            </a:xfrm>
          </p:grpSpPr>
          <p:sp>
            <p:nvSpPr>
              <p:cNvPr id="405" name="Rounded Rectangle 489">
                <a:extLst>
                  <a:ext uri="{FF2B5EF4-FFF2-40B4-BE49-F238E27FC236}">
                    <a16:creationId xmlns:a16="http://schemas.microsoft.com/office/drawing/2014/main" id="{1D99144E-4A12-FE5F-FA39-92452BAB9F9A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B6D8340F-63E5-B24D-CAAC-C8C6919F01AE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D930112F-9D2B-1672-2E4D-3730E19133CA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84AE339A-F0FB-550E-6449-B6924AF8C306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7F23E063-300E-0E33-E997-EA4695EF301D}"/>
                  </a:ext>
                </a:extLst>
              </p:cNvPr>
              <p:cNvCxnSpPr>
                <a:stCxn id="408" idx="4"/>
                <a:endCxn id="405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CEA5BD23-AE79-D5EC-7FC5-F5764486211D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42B06A8A-4639-F74D-1186-B958520BDCA5}"/>
                </a:ext>
              </a:extLst>
            </p:cNvPr>
            <p:cNvGrpSpPr/>
            <p:nvPr/>
          </p:nvGrpSpPr>
          <p:grpSpPr>
            <a:xfrm>
              <a:off x="3278812" y="1894069"/>
              <a:ext cx="245275" cy="338778"/>
              <a:chOff x="7432410" y="4734663"/>
              <a:chExt cx="309452" cy="427420"/>
            </a:xfrm>
          </p:grpSpPr>
          <p:sp>
            <p:nvSpPr>
              <p:cNvPr id="399" name="Rounded Rectangle 489">
                <a:extLst>
                  <a:ext uri="{FF2B5EF4-FFF2-40B4-BE49-F238E27FC236}">
                    <a16:creationId xmlns:a16="http://schemas.microsoft.com/office/drawing/2014/main" id="{3FBB9028-A8C0-4AD5-9EEA-4C098D5A2BA2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11EE251D-905F-FDCA-F676-F39FD19ABD8F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0F9DF90C-6A2D-61C4-297F-DAB62C8A7CF4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92AE57F1-9557-F686-2254-FFEF408C796F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033D46A7-8B88-27C5-4638-3435291A15CC}"/>
                  </a:ext>
                </a:extLst>
              </p:cNvPr>
              <p:cNvCxnSpPr>
                <a:stCxn id="402" idx="4"/>
                <a:endCxn id="399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CDEA1F1F-74DA-B3AB-8FD5-041102DDE4CF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786A495D-235D-8314-C267-E7AD679E0B9A}"/>
                </a:ext>
              </a:extLst>
            </p:cNvPr>
            <p:cNvGrpSpPr/>
            <p:nvPr/>
          </p:nvGrpSpPr>
          <p:grpSpPr>
            <a:xfrm>
              <a:off x="4157190" y="2331251"/>
              <a:ext cx="245275" cy="338778"/>
              <a:chOff x="7432410" y="4734663"/>
              <a:chExt cx="309452" cy="427420"/>
            </a:xfrm>
          </p:grpSpPr>
          <p:sp>
            <p:nvSpPr>
              <p:cNvPr id="393" name="Rounded Rectangle 489">
                <a:extLst>
                  <a:ext uri="{FF2B5EF4-FFF2-40B4-BE49-F238E27FC236}">
                    <a16:creationId xmlns:a16="http://schemas.microsoft.com/office/drawing/2014/main" id="{1AF814CF-C354-94CA-335F-0283D462B341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7A56A76E-E6C0-9B6B-D480-F640A5D35E59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DC6F40C0-1A1E-3153-E774-990F3441C3FD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C31F9E3D-9C81-F39C-B710-7B0D38D25BE3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59375510-B8B2-99B9-D823-E9C120F1B55C}"/>
                  </a:ext>
                </a:extLst>
              </p:cNvPr>
              <p:cNvCxnSpPr>
                <a:stCxn id="396" idx="4"/>
                <a:endCxn id="393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6213E36-A8E2-2BF7-419E-D7CD13C5BDD9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9D89601F-7D33-2DFE-4C9F-063952BA3738}"/>
              </a:ext>
            </a:extLst>
          </p:cNvPr>
          <p:cNvGrpSpPr/>
          <p:nvPr/>
        </p:nvGrpSpPr>
        <p:grpSpPr>
          <a:xfrm>
            <a:off x="3273690" y="4214112"/>
            <a:ext cx="1123653" cy="776662"/>
            <a:chOff x="3278812" y="1894069"/>
            <a:chExt cx="1123653" cy="776662"/>
          </a:xfrm>
        </p:grpSpPr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id="{16DFDFB1-5CE4-97EB-19EB-4D36F649DFBC}"/>
                </a:ext>
              </a:extLst>
            </p:cNvPr>
            <p:cNvGrpSpPr/>
            <p:nvPr/>
          </p:nvGrpSpPr>
          <p:grpSpPr>
            <a:xfrm>
              <a:off x="3632418" y="2331953"/>
              <a:ext cx="245275" cy="338778"/>
              <a:chOff x="7432410" y="4734663"/>
              <a:chExt cx="309452" cy="427420"/>
            </a:xfrm>
          </p:grpSpPr>
          <p:sp>
            <p:nvSpPr>
              <p:cNvPr id="427" name="Rounded Rectangle 489">
                <a:extLst>
                  <a:ext uri="{FF2B5EF4-FFF2-40B4-BE49-F238E27FC236}">
                    <a16:creationId xmlns:a16="http://schemas.microsoft.com/office/drawing/2014/main" id="{D83F99E0-137D-49EB-55DF-A648BC73F02B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D40074DE-AECA-8E97-AAD6-A797931818D8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CF560E4D-C106-67E5-121D-15FE60FAEB69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EBD209AC-937D-9999-9C91-6C26691A0A56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9BBF69C5-35A1-C768-AA54-A5E48A5ED3E6}"/>
                  </a:ext>
                </a:extLst>
              </p:cNvPr>
              <p:cNvCxnSpPr>
                <a:stCxn id="430" idx="4"/>
                <a:endCxn id="427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E25B4BC4-AFEA-D6CC-55FA-D9997F437506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B55AF8A4-0B14-73AD-15C2-72C0DD04055C}"/>
                </a:ext>
              </a:extLst>
            </p:cNvPr>
            <p:cNvGrpSpPr/>
            <p:nvPr/>
          </p:nvGrpSpPr>
          <p:grpSpPr>
            <a:xfrm>
              <a:off x="3278812" y="1894069"/>
              <a:ext cx="245275" cy="338778"/>
              <a:chOff x="7432410" y="4734663"/>
              <a:chExt cx="309452" cy="427420"/>
            </a:xfrm>
          </p:grpSpPr>
          <p:sp>
            <p:nvSpPr>
              <p:cNvPr id="421" name="Rounded Rectangle 489">
                <a:extLst>
                  <a:ext uri="{FF2B5EF4-FFF2-40B4-BE49-F238E27FC236}">
                    <a16:creationId xmlns:a16="http://schemas.microsoft.com/office/drawing/2014/main" id="{BE4B9979-0F44-8110-946B-662D1EFCF097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877CB1E9-384B-D3CA-58C8-6A669C0AD900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D9EB9126-1BCA-B5DD-44FD-CA68F0632053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F1BF3E44-A167-618D-6DB4-BC9B16B62D8B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48E18F41-87F2-18D0-0A6A-6B81070F4923}"/>
                  </a:ext>
                </a:extLst>
              </p:cNvPr>
              <p:cNvCxnSpPr>
                <a:stCxn id="424" idx="4"/>
                <a:endCxn id="421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3A67A0FD-833E-D2B6-24DE-32A42D56DBBE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FAAFFB5-0DA6-FCAB-4372-26C64AF7611D}"/>
                </a:ext>
              </a:extLst>
            </p:cNvPr>
            <p:cNvGrpSpPr/>
            <p:nvPr/>
          </p:nvGrpSpPr>
          <p:grpSpPr>
            <a:xfrm>
              <a:off x="4157190" y="2331251"/>
              <a:ext cx="245275" cy="338778"/>
              <a:chOff x="7432410" y="4734663"/>
              <a:chExt cx="309452" cy="427420"/>
            </a:xfrm>
          </p:grpSpPr>
          <p:sp>
            <p:nvSpPr>
              <p:cNvPr id="415" name="Rounded Rectangle 489">
                <a:extLst>
                  <a:ext uri="{FF2B5EF4-FFF2-40B4-BE49-F238E27FC236}">
                    <a16:creationId xmlns:a16="http://schemas.microsoft.com/office/drawing/2014/main" id="{AA859338-973D-EA09-3BB1-01A4802A4F3E}"/>
                  </a:ext>
                </a:extLst>
              </p:cNvPr>
              <p:cNvSpPr/>
              <p:nvPr/>
            </p:nvSpPr>
            <p:spPr>
              <a:xfrm>
                <a:off x="7432410" y="4873406"/>
                <a:ext cx="309452" cy="288677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1215B064-6EC0-2299-65E6-860495D3DD7C}"/>
                  </a:ext>
                </a:extLst>
              </p:cNvPr>
              <p:cNvSpPr/>
              <p:nvPr/>
            </p:nvSpPr>
            <p:spPr>
              <a:xfrm>
                <a:off x="7479800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F7BF7819-345A-6C64-E792-1629E506B26E}"/>
                  </a:ext>
                </a:extLst>
              </p:cNvPr>
              <p:cNvSpPr/>
              <p:nvPr/>
            </p:nvSpPr>
            <p:spPr>
              <a:xfrm>
                <a:off x="7480142" y="5062006"/>
                <a:ext cx="213986" cy="35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DED8D45C-A197-1ECA-D443-C8DF24DEA877}"/>
                  </a:ext>
                </a:extLst>
              </p:cNvPr>
              <p:cNvSpPr/>
              <p:nvPr/>
            </p:nvSpPr>
            <p:spPr>
              <a:xfrm>
                <a:off x="7535094" y="4734663"/>
                <a:ext cx="104081" cy="104081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2FB30688-ED40-B4E3-5CA4-4CD990702668}"/>
                  </a:ext>
                </a:extLst>
              </p:cNvPr>
              <p:cNvCxnSpPr>
                <a:stCxn id="418" idx="4"/>
                <a:endCxn id="415" idx="0"/>
              </p:cNvCxnSpPr>
              <p:nvPr/>
            </p:nvCxnSpPr>
            <p:spPr>
              <a:xfrm>
                <a:off x="7587135" y="4838744"/>
                <a:ext cx="2" cy="34662"/>
              </a:xfrm>
              <a:prstGeom prst="line">
                <a:avLst/>
              </a:prstGeom>
              <a:solidFill>
                <a:srgbClr val="C00000"/>
              </a:solidFill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9A325267-B9AC-8DC2-1E17-3483A9A7DBDF}"/>
                  </a:ext>
                </a:extLst>
              </p:cNvPr>
              <p:cNvSpPr/>
              <p:nvPr/>
            </p:nvSpPr>
            <p:spPr>
              <a:xfrm>
                <a:off x="7622263" y="4936999"/>
                <a:ext cx="70953" cy="50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140" name="Oval 139">
            <a:extLst>
              <a:ext uri="{FF2B5EF4-FFF2-40B4-BE49-F238E27FC236}">
                <a16:creationId xmlns:a16="http://schemas.microsoft.com/office/drawing/2014/main" id="{3397A4DD-F479-15EB-75D9-D86FE402B44A}"/>
              </a:ext>
            </a:extLst>
          </p:cNvPr>
          <p:cNvSpPr/>
          <p:nvPr/>
        </p:nvSpPr>
        <p:spPr>
          <a:xfrm>
            <a:off x="6512270" y="5205384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95E0FB83-1360-7F16-036F-206F01244E5A}"/>
              </a:ext>
            </a:extLst>
          </p:cNvPr>
          <p:cNvSpPr/>
          <p:nvPr/>
        </p:nvSpPr>
        <p:spPr>
          <a:xfrm>
            <a:off x="5978335" y="4606614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3346CC7B-C9F7-A466-146B-C2EF3EE9BB6E}"/>
              </a:ext>
            </a:extLst>
          </p:cNvPr>
          <p:cNvSpPr/>
          <p:nvPr/>
        </p:nvSpPr>
        <p:spPr>
          <a:xfrm>
            <a:off x="5383185" y="5205384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F565AB57-2C47-8C0F-28E9-2C221174EE16}"/>
              </a:ext>
            </a:extLst>
          </p:cNvPr>
          <p:cNvSpPr/>
          <p:nvPr/>
        </p:nvSpPr>
        <p:spPr>
          <a:xfrm>
            <a:off x="10907254" y="5243744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8B904083-7BAC-9B5C-FE6E-ECD7E7DDA9C0}"/>
              </a:ext>
            </a:extLst>
          </p:cNvPr>
          <p:cNvSpPr/>
          <p:nvPr/>
        </p:nvSpPr>
        <p:spPr>
          <a:xfrm>
            <a:off x="8720014" y="4645556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F4C1A192-B7FF-17CA-AF72-1A501CB82447}"/>
              </a:ext>
            </a:extLst>
          </p:cNvPr>
          <p:cNvSpPr/>
          <p:nvPr/>
        </p:nvSpPr>
        <p:spPr>
          <a:xfrm>
            <a:off x="9702551" y="6177234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9D94AE03-B646-D4B4-A3FA-1AB4A4C8D7CF}"/>
              </a:ext>
            </a:extLst>
          </p:cNvPr>
          <p:cNvSpPr/>
          <p:nvPr/>
        </p:nvSpPr>
        <p:spPr>
          <a:xfrm>
            <a:off x="2738165" y="5202481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6C933489-DF40-143B-B8A0-662D3B746FAE}"/>
              </a:ext>
            </a:extLst>
          </p:cNvPr>
          <p:cNvSpPr/>
          <p:nvPr/>
        </p:nvSpPr>
        <p:spPr>
          <a:xfrm>
            <a:off x="325845" y="4175386"/>
            <a:ext cx="11540308" cy="239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93DBBC99-BF66-83AA-8B93-A8236472036C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P </a:t>
            </a:r>
            <a:r>
              <a:rPr lang="en-US" sz="1400" dirty="0" err="1"/>
              <a:t>Holme</a:t>
            </a:r>
            <a:r>
              <a:rPr lang="en-US" sz="1400" dirty="0"/>
              <a:t>, M Cebrian,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Social diffusion sources can escape detection</a:t>
            </a:r>
            <a:r>
              <a:rPr lang="en-US" sz="1400" dirty="0"/>
              <a:t>. </a:t>
            </a:r>
            <a:r>
              <a:rPr lang="en-US" sz="1400" b="1" dirty="0" err="1"/>
              <a:t>iScience</a:t>
            </a:r>
            <a:r>
              <a:rPr lang="en-US" sz="1400" dirty="0"/>
              <a:t> (2022)</a:t>
            </a:r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id="{05814C8B-5707-9112-E8C3-E091E7453304}"/>
              </a:ext>
            </a:extLst>
          </p:cNvPr>
          <p:cNvSpPr/>
          <p:nvPr/>
        </p:nvSpPr>
        <p:spPr>
          <a:xfrm>
            <a:off x="4493967" y="1279091"/>
            <a:ext cx="7372184" cy="289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8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 animBg="1"/>
      <p:bldP spid="43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Hiding heuristics – modifying edges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BBC9C8EB-5A8B-C3D8-92A2-4B8BEDF88166}"/>
              </a:ext>
            </a:extLst>
          </p:cNvPr>
          <p:cNvGraphicFramePr>
            <a:graphicFrameLocks noGrp="1"/>
          </p:cNvGraphicFramePr>
          <p:nvPr/>
        </p:nvGraphicFramePr>
        <p:xfrm>
          <a:off x="325846" y="1294431"/>
          <a:ext cx="11540308" cy="52413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93486">
                  <a:extLst>
                    <a:ext uri="{9D8B030D-6E8A-4147-A177-3AD203B41FA5}">
                      <a16:colId xmlns:a16="http://schemas.microsoft.com/office/drawing/2014/main" val="3748351843"/>
                    </a:ext>
                  </a:extLst>
                </a:gridCol>
                <a:gridCol w="3682274">
                  <a:extLst>
                    <a:ext uri="{9D8B030D-6E8A-4147-A177-3AD203B41FA5}">
                      <a16:colId xmlns:a16="http://schemas.microsoft.com/office/drawing/2014/main" val="3096110494"/>
                    </a:ext>
                  </a:extLst>
                </a:gridCol>
                <a:gridCol w="3682274">
                  <a:extLst>
                    <a:ext uri="{9D8B030D-6E8A-4147-A177-3AD203B41FA5}">
                      <a16:colId xmlns:a16="http://schemas.microsoft.com/office/drawing/2014/main" val="758996227"/>
                    </a:ext>
                  </a:extLst>
                </a:gridCol>
                <a:gridCol w="3682274">
                  <a:extLst>
                    <a:ext uri="{9D8B030D-6E8A-4147-A177-3AD203B41FA5}">
                      <a16:colId xmlns:a16="http://schemas.microsoft.com/office/drawing/2014/main" val="1413447258"/>
                    </a:ext>
                  </a:extLst>
                </a:gridCol>
              </a:tblGrid>
              <a:tr h="55239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Max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Min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Random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61819"/>
                  </a:ext>
                </a:extLst>
              </a:tr>
              <a:tr h="23444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Adding edges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604795"/>
                  </a:ext>
                </a:extLst>
              </a:tr>
              <a:tr h="23444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Removing edges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734639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D4E59F11-C524-EBDF-A1CF-CAC4545397DC}"/>
              </a:ext>
            </a:extLst>
          </p:cNvPr>
          <p:cNvSpPr/>
          <p:nvPr/>
        </p:nvSpPr>
        <p:spPr>
          <a:xfrm>
            <a:off x="2729101" y="2896944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0C1B01-6B75-9496-42C5-8A6FF64C4A24}"/>
              </a:ext>
            </a:extLst>
          </p:cNvPr>
          <p:cNvSpPr/>
          <p:nvPr/>
        </p:nvSpPr>
        <p:spPr>
          <a:xfrm>
            <a:off x="2195166" y="2298174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0BD13-EF05-FC20-D5D1-1D0CD6377EBC}"/>
              </a:ext>
            </a:extLst>
          </p:cNvPr>
          <p:cNvSpPr/>
          <p:nvPr/>
        </p:nvSpPr>
        <p:spPr>
          <a:xfrm>
            <a:off x="3460764" y="2923400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81F308-6DEE-6A32-5BAC-5A0D7B02E8D8}"/>
              </a:ext>
            </a:extLst>
          </p:cNvPr>
          <p:cNvSpPr/>
          <p:nvPr/>
        </p:nvSpPr>
        <p:spPr>
          <a:xfrm>
            <a:off x="3460764" y="3418980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21D2F5-57BD-7C22-B53A-C2B12F92AB8D}"/>
              </a:ext>
            </a:extLst>
          </p:cNvPr>
          <p:cNvCxnSpPr>
            <a:cxnSpLocks/>
            <a:stCxn id="8" idx="1"/>
            <a:endCxn id="9" idx="5"/>
          </p:cNvCxnSpPr>
          <p:nvPr/>
        </p:nvCxnSpPr>
        <p:spPr>
          <a:xfrm flipH="1" flipV="1">
            <a:off x="2417961" y="2520969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2F255B-0157-8099-E25C-CDEB105E1B1C}"/>
              </a:ext>
            </a:extLst>
          </p:cNvPr>
          <p:cNvCxnSpPr>
            <a:stCxn id="41" idx="7"/>
            <a:endCxn id="8" idx="3"/>
          </p:cNvCxnSpPr>
          <p:nvPr/>
        </p:nvCxnSpPr>
        <p:spPr>
          <a:xfrm flipV="1">
            <a:off x="2421785" y="3155432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9E1540-CF91-EB7E-8D1F-D4937B9B0DB6}"/>
              </a:ext>
            </a:extLst>
          </p:cNvPr>
          <p:cNvCxnSpPr>
            <a:stCxn id="8" idx="6"/>
            <a:endCxn id="10" idx="2"/>
          </p:cNvCxnSpPr>
          <p:nvPr/>
        </p:nvCxnSpPr>
        <p:spPr>
          <a:xfrm flipV="1">
            <a:off x="3031939" y="3026600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02CD74-936E-E70B-3AC9-38515F647C14}"/>
              </a:ext>
            </a:extLst>
          </p:cNvPr>
          <p:cNvCxnSpPr>
            <a:stCxn id="11" idx="1"/>
            <a:endCxn id="8" idx="5"/>
          </p:cNvCxnSpPr>
          <p:nvPr/>
        </p:nvCxnSpPr>
        <p:spPr>
          <a:xfrm flipH="1" flipV="1">
            <a:off x="2987590" y="3155432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62262E-8991-8D8D-A49E-7DD966C40577}"/>
              </a:ext>
            </a:extLst>
          </p:cNvPr>
          <p:cNvCxnSpPr>
            <a:stCxn id="8" idx="2"/>
            <a:endCxn id="49" idx="6"/>
          </p:cNvCxnSpPr>
          <p:nvPr/>
        </p:nvCxnSpPr>
        <p:spPr>
          <a:xfrm flipH="1">
            <a:off x="1902854" y="3048363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6CAC9C-2B5E-67C0-1F2F-2CBBA3966CF9}"/>
              </a:ext>
            </a:extLst>
          </p:cNvPr>
          <p:cNvCxnSpPr>
            <a:stCxn id="41" idx="1"/>
            <a:endCxn id="49" idx="5"/>
          </p:cNvCxnSpPr>
          <p:nvPr/>
        </p:nvCxnSpPr>
        <p:spPr>
          <a:xfrm flipH="1" flipV="1">
            <a:off x="1858505" y="3155432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527B71-356B-573C-67EA-F4E2AC51144A}"/>
              </a:ext>
            </a:extLst>
          </p:cNvPr>
          <p:cNvCxnSpPr>
            <a:stCxn id="9" idx="3"/>
            <a:endCxn id="49" idx="7"/>
          </p:cNvCxnSpPr>
          <p:nvPr/>
        </p:nvCxnSpPr>
        <p:spPr>
          <a:xfrm flipH="1">
            <a:off x="1858505" y="2520968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8E7D56-4AA7-394F-2E66-D92D1D81E25E}"/>
              </a:ext>
            </a:extLst>
          </p:cNvPr>
          <p:cNvCxnSpPr>
            <a:stCxn id="11" idx="2"/>
            <a:endCxn id="41" idx="6"/>
          </p:cNvCxnSpPr>
          <p:nvPr/>
        </p:nvCxnSpPr>
        <p:spPr>
          <a:xfrm flipH="1" flipV="1">
            <a:off x="2460011" y="3514996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E8FA15-15C1-00E9-FE5D-E37DA4F86740}"/>
              </a:ext>
            </a:extLst>
          </p:cNvPr>
          <p:cNvCxnSpPr>
            <a:stCxn id="41" idx="4"/>
            <a:endCxn id="38" idx="0"/>
          </p:cNvCxnSpPr>
          <p:nvPr/>
        </p:nvCxnSpPr>
        <p:spPr>
          <a:xfrm flipH="1">
            <a:off x="2329500" y="3645505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3F1B83C-D6F2-45A3-1BA8-77E3E7714291}"/>
              </a:ext>
            </a:extLst>
          </p:cNvPr>
          <p:cNvSpPr/>
          <p:nvPr/>
        </p:nvSpPr>
        <p:spPr>
          <a:xfrm>
            <a:off x="3775341" y="369493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F9D4D9-9E06-5984-914D-886AA830EEF8}"/>
              </a:ext>
            </a:extLst>
          </p:cNvPr>
          <p:cNvCxnSpPr>
            <a:stCxn id="11" idx="5"/>
            <a:endCxn id="21" idx="1"/>
          </p:cNvCxnSpPr>
          <p:nvPr/>
        </p:nvCxnSpPr>
        <p:spPr>
          <a:xfrm>
            <a:off x="3636937" y="3595153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1C66CF6-D1E9-3750-D7CD-8C829C2F8652}"/>
              </a:ext>
            </a:extLst>
          </p:cNvPr>
          <p:cNvSpPr/>
          <p:nvPr/>
        </p:nvSpPr>
        <p:spPr>
          <a:xfrm>
            <a:off x="3882575" y="296768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9CF194-4A3F-AB04-CE6F-EB54D29D4B4C}"/>
              </a:ext>
            </a:extLst>
          </p:cNvPr>
          <p:cNvCxnSpPr>
            <a:stCxn id="10" idx="6"/>
            <a:endCxn id="23" idx="2"/>
          </p:cNvCxnSpPr>
          <p:nvPr/>
        </p:nvCxnSpPr>
        <p:spPr>
          <a:xfrm flipV="1">
            <a:off x="3667163" y="3021773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E2CE046-C10D-4B46-F021-A7B10201DCBC}"/>
              </a:ext>
            </a:extLst>
          </p:cNvPr>
          <p:cNvSpPr/>
          <p:nvPr/>
        </p:nvSpPr>
        <p:spPr>
          <a:xfrm>
            <a:off x="1273524" y="2325212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FE836E-B353-80E9-9080-7488E7B28582}"/>
              </a:ext>
            </a:extLst>
          </p:cNvPr>
          <p:cNvCxnSpPr>
            <a:stCxn id="9" idx="6"/>
            <a:endCxn id="42" idx="2"/>
          </p:cNvCxnSpPr>
          <p:nvPr/>
        </p:nvCxnSpPr>
        <p:spPr>
          <a:xfrm>
            <a:off x="2456186" y="2428684"/>
            <a:ext cx="1004578" cy="164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42EBD2-A489-4DF1-5B98-EF60BAD76BA0}"/>
              </a:ext>
            </a:extLst>
          </p:cNvPr>
          <p:cNvCxnSpPr>
            <a:stCxn id="9" idx="2"/>
            <a:endCxn id="25" idx="6"/>
          </p:cNvCxnSpPr>
          <p:nvPr/>
        </p:nvCxnSpPr>
        <p:spPr>
          <a:xfrm flipH="1" flipV="1">
            <a:off x="1479923" y="2428412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DE3BD0-2C38-97BE-D73D-8414E6E61B4D}"/>
              </a:ext>
            </a:extLst>
          </p:cNvPr>
          <p:cNvCxnSpPr>
            <a:stCxn id="49" idx="1"/>
            <a:endCxn id="25" idx="4"/>
          </p:cNvCxnSpPr>
          <p:nvPr/>
        </p:nvCxnSpPr>
        <p:spPr>
          <a:xfrm flipH="1" flipV="1">
            <a:off x="1376724" y="2531611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C217C3-722D-AC28-4C55-F94B44AFFAB5}"/>
              </a:ext>
            </a:extLst>
          </p:cNvPr>
          <p:cNvCxnSpPr>
            <a:stCxn id="10" idx="4"/>
            <a:endCxn id="11" idx="0"/>
          </p:cNvCxnSpPr>
          <p:nvPr/>
        </p:nvCxnSpPr>
        <p:spPr>
          <a:xfrm>
            <a:off x="3563964" y="3129799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88C8C66B-75FF-8460-16C8-F8A837663168}"/>
              </a:ext>
            </a:extLst>
          </p:cNvPr>
          <p:cNvSpPr/>
          <p:nvPr/>
        </p:nvSpPr>
        <p:spPr>
          <a:xfrm>
            <a:off x="1083039" y="2618512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FC284F6-069F-1346-2392-358F699160A9}"/>
              </a:ext>
            </a:extLst>
          </p:cNvPr>
          <p:cNvCxnSpPr>
            <a:stCxn id="25" idx="3"/>
            <a:endCxn id="30" idx="7"/>
          </p:cNvCxnSpPr>
          <p:nvPr/>
        </p:nvCxnSpPr>
        <p:spPr>
          <a:xfrm flipH="1">
            <a:off x="1175367" y="2501385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DD5DAEE-7D84-B538-67BD-9D224C61A699}"/>
              </a:ext>
            </a:extLst>
          </p:cNvPr>
          <p:cNvSpPr/>
          <p:nvPr/>
        </p:nvSpPr>
        <p:spPr>
          <a:xfrm>
            <a:off x="1276451" y="299427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BCE5A7-F573-B7EC-99AC-DD12EE21744F}"/>
              </a:ext>
            </a:extLst>
          </p:cNvPr>
          <p:cNvCxnSpPr>
            <a:stCxn id="49" idx="2"/>
            <a:endCxn id="32" idx="6"/>
          </p:cNvCxnSpPr>
          <p:nvPr/>
        </p:nvCxnSpPr>
        <p:spPr>
          <a:xfrm flipH="1">
            <a:off x="1384620" y="3048363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F59D6E8-667D-6FC8-D238-F88290F205DC}"/>
              </a:ext>
            </a:extLst>
          </p:cNvPr>
          <p:cNvCxnSpPr>
            <a:stCxn id="9" idx="4"/>
            <a:endCxn id="41" idx="0"/>
          </p:cNvCxnSpPr>
          <p:nvPr/>
        </p:nvCxnSpPr>
        <p:spPr>
          <a:xfrm>
            <a:off x="2325676" y="2559194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FC316305-559E-E3FA-EA72-E496B77AEDFD}"/>
              </a:ext>
            </a:extLst>
          </p:cNvPr>
          <p:cNvSpPr/>
          <p:nvPr/>
        </p:nvSpPr>
        <p:spPr>
          <a:xfrm>
            <a:off x="2807081" y="3856890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64BE7A-C78D-F1B1-A96F-30DA40641C4A}"/>
              </a:ext>
            </a:extLst>
          </p:cNvPr>
          <p:cNvCxnSpPr>
            <a:stCxn id="35" idx="0"/>
            <a:endCxn id="8" idx="4"/>
          </p:cNvCxnSpPr>
          <p:nvPr/>
        </p:nvCxnSpPr>
        <p:spPr>
          <a:xfrm flipV="1">
            <a:off x="2880520" y="3199782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A01A2A-EE52-FBBA-4009-3E64D48679EE}"/>
              </a:ext>
            </a:extLst>
          </p:cNvPr>
          <p:cNvCxnSpPr>
            <a:stCxn id="35" idx="2"/>
            <a:endCxn id="38" idx="6"/>
          </p:cNvCxnSpPr>
          <p:nvPr/>
        </p:nvCxnSpPr>
        <p:spPr>
          <a:xfrm flipH="1">
            <a:off x="2402939" y="3930329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0371D33F-6372-EAAE-FC18-B4275222C02D}"/>
              </a:ext>
            </a:extLst>
          </p:cNvPr>
          <p:cNvSpPr/>
          <p:nvPr/>
        </p:nvSpPr>
        <p:spPr>
          <a:xfrm>
            <a:off x="2256061" y="3856890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423071-F09B-FF89-ECDC-94810E91B4B9}"/>
              </a:ext>
            </a:extLst>
          </p:cNvPr>
          <p:cNvSpPr/>
          <p:nvPr/>
        </p:nvSpPr>
        <p:spPr>
          <a:xfrm>
            <a:off x="1322639" y="1978982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18F795-C86D-2C96-6CC2-AA5A3DC1594B}"/>
              </a:ext>
            </a:extLst>
          </p:cNvPr>
          <p:cNvCxnSpPr>
            <a:stCxn id="25" idx="0"/>
            <a:endCxn id="39" idx="4"/>
          </p:cNvCxnSpPr>
          <p:nvPr/>
        </p:nvCxnSpPr>
        <p:spPr>
          <a:xfrm flipV="1">
            <a:off x="1376724" y="2087151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10A1DE77-8E4D-F3A6-CB6E-79496B0EDFA7}"/>
              </a:ext>
            </a:extLst>
          </p:cNvPr>
          <p:cNvSpPr/>
          <p:nvPr/>
        </p:nvSpPr>
        <p:spPr>
          <a:xfrm>
            <a:off x="2198990" y="3384485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6658553-9171-184A-DCAB-C3419E19A681}"/>
              </a:ext>
            </a:extLst>
          </p:cNvPr>
          <p:cNvSpPr/>
          <p:nvPr/>
        </p:nvSpPr>
        <p:spPr>
          <a:xfrm>
            <a:off x="3460764" y="2327131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3965ED1-9668-F72F-4F0E-131DE39E1D1C}"/>
              </a:ext>
            </a:extLst>
          </p:cNvPr>
          <p:cNvCxnSpPr>
            <a:stCxn id="8" idx="7"/>
            <a:endCxn id="42" idx="3"/>
          </p:cNvCxnSpPr>
          <p:nvPr/>
        </p:nvCxnSpPr>
        <p:spPr>
          <a:xfrm flipV="1">
            <a:off x="2987590" y="2503304"/>
            <a:ext cx="503401" cy="43798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CB3314E0-6CFC-819F-4692-C641006BF93C}"/>
              </a:ext>
            </a:extLst>
          </p:cNvPr>
          <p:cNvSpPr/>
          <p:nvPr/>
        </p:nvSpPr>
        <p:spPr>
          <a:xfrm>
            <a:off x="3882575" y="2374327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358D47-F85C-A104-8602-BA0298A9501B}"/>
              </a:ext>
            </a:extLst>
          </p:cNvPr>
          <p:cNvCxnSpPr>
            <a:stCxn id="42" idx="6"/>
            <a:endCxn id="44" idx="2"/>
          </p:cNvCxnSpPr>
          <p:nvPr/>
        </p:nvCxnSpPr>
        <p:spPr>
          <a:xfrm flipV="1">
            <a:off x="3667163" y="2428412"/>
            <a:ext cx="215412" cy="191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E158CAD-7B72-2C72-B944-6DA08841B035}"/>
              </a:ext>
            </a:extLst>
          </p:cNvPr>
          <p:cNvCxnSpPr>
            <a:stCxn id="42" idx="4"/>
            <a:endCxn id="10" idx="0"/>
          </p:cNvCxnSpPr>
          <p:nvPr/>
        </p:nvCxnSpPr>
        <p:spPr>
          <a:xfrm>
            <a:off x="3563964" y="2533531"/>
            <a:ext cx="0" cy="3898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C5A517D3-513D-0259-E1FE-A6B89EEE8EB2}"/>
              </a:ext>
            </a:extLst>
          </p:cNvPr>
          <p:cNvSpPr/>
          <p:nvPr/>
        </p:nvSpPr>
        <p:spPr>
          <a:xfrm>
            <a:off x="1697350" y="3425611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991F58E-82B2-49AD-6E32-124246C99557}"/>
              </a:ext>
            </a:extLst>
          </p:cNvPr>
          <p:cNvCxnSpPr>
            <a:stCxn id="49" idx="4"/>
            <a:endCxn id="47" idx="0"/>
          </p:cNvCxnSpPr>
          <p:nvPr/>
        </p:nvCxnSpPr>
        <p:spPr>
          <a:xfrm>
            <a:off x="1751435" y="3199782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6F3368F-2D3B-EC20-CFE7-ED2645791C59}"/>
              </a:ext>
            </a:extLst>
          </p:cNvPr>
          <p:cNvSpPr/>
          <p:nvPr/>
        </p:nvSpPr>
        <p:spPr>
          <a:xfrm>
            <a:off x="1600016" y="2896944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C22E287-E182-4482-B356-371596CA970A}"/>
              </a:ext>
            </a:extLst>
          </p:cNvPr>
          <p:cNvCxnSpPr>
            <a:stCxn id="8" idx="1"/>
            <a:endCxn id="25" idx="5"/>
          </p:cNvCxnSpPr>
          <p:nvPr/>
        </p:nvCxnSpPr>
        <p:spPr>
          <a:xfrm flipH="1" flipV="1">
            <a:off x="1449697" y="2501385"/>
            <a:ext cx="1323754" cy="439909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690BDE8C-BCEC-A1E5-48EF-73C7D0952E3A}"/>
              </a:ext>
            </a:extLst>
          </p:cNvPr>
          <p:cNvSpPr/>
          <p:nvPr/>
        </p:nvSpPr>
        <p:spPr>
          <a:xfrm>
            <a:off x="6543547" y="2896322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876F04-BC52-8078-B8DB-3D0DF5D93AB8}"/>
              </a:ext>
            </a:extLst>
          </p:cNvPr>
          <p:cNvSpPr/>
          <p:nvPr/>
        </p:nvSpPr>
        <p:spPr>
          <a:xfrm>
            <a:off x="6009612" y="2297552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6B9B1BA-DF26-1D78-501C-E08F5155C429}"/>
              </a:ext>
            </a:extLst>
          </p:cNvPr>
          <p:cNvSpPr/>
          <p:nvPr/>
        </p:nvSpPr>
        <p:spPr>
          <a:xfrm>
            <a:off x="7275210" y="2922778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1A9DEEB-76E0-D3F0-12C6-C7F5D95518CA}"/>
              </a:ext>
            </a:extLst>
          </p:cNvPr>
          <p:cNvSpPr/>
          <p:nvPr/>
        </p:nvSpPr>
        <p:spPr>
          <a:xfrm>
            <a:off x="7275210" y="3418358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C39FBD6-1E35-DA97-A927-AA3E45E12676}"/>
              </a:ext>
            </a:extLst>
          </p:cNvPr>
          <p:cNvCxnSpPr>
            <a:cxnSpLocks/>
            <a:stCxn id="52" idx="1"/>
            <a:endCxn id="53" idx="5"/>
          </p:cNvCxnSpPr>
          <p:nvPr/>
        </p:nvCxnSpPr>
        <p:spPr>
          <a:xfrm flipH="1" flipV="1">
            <a:off x="6232407" y="2520347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4A17DDA-1AB2-D052-0E60-2A309367A512}"/>
              </a:ext>
            </a:extLst>
          </p:cNvPr>
          <p:cNvCxnSpPr>
            <a:stCxn id="85" idx="7"/>
            <a:endCxn id="52" idx="3"/>
          </p:cNvCxnSpPr>
          <p:nvPr/>
        </p:nvCxnSpPr>
        <p:spPr>
          <a:xfrm flipV="1">
            <a:off x="6236231" y="3154810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0874FE5-5A58-D092-EE92-4AC1752F1858}"/>
              </a:ext>
            </a:extLst>
          </p:cNvPr>
          <p:cNvCxnSpPr>
            <a:stCxn id="52" idx="6"/>
            <a:endCxn id="54" idx="2"/>
          </p:cNvCxnSpPr>
          <p:nvPr/>
        </p:nvCxnSpPr>
        <p:spPr>
          <a:xfrm flipV="1">
            <a:off x="6846385" y="3025978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51813BE-5EA8-B9DB-EC2A-F691F7BB7162}"/>
              </a:ext>
            </a:extLst>
          </p:cNvPr>
          <p:cNvCxnSpPr>
            <a:stCxn id="55" idx="1"/>
            <a:endCxn id="52" idx="5"/>
          </p:cNvCxnSpPr>
          <p:nvPr/>
        </p:nvCxnSpPr>
        <p:spPr>
          <a:xfrm flipH="1" flipV="1">
            <a:off x="6802036" y="3154810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E7A9A9E-7B07-203E-0620-83B12C412459}"/>
              </a:ext>
            </a:extLst>
          </p:cNvPr>
          <p:cNvCxnSpPr>
            <a:stCxn id="52" idx="2"/>
            <a:endCxn id="93" idx="6"/>
          </p:cNvCxnSpPr>
          <p:nvPr/>
        </p:nvCxnSpPr>
        <p:spPr>
          <a:xfrm flipH="1">
            <a:off x="5717300" y="3047741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5DB12D1-C164-560E-7318-B521734FA57A}"/>
              </a:ext>
            </a:extLst>
          </p:cNvPr>
          <p:cNvCxnSpPr>
            <a:stCxn id="85" idx="1"/>
            <a:endCxn id="93" idx="5"/>
          </p:cNvCxnSpPr>
          <p:nvPr/>
        </p:nvCxnSpPr>
        <p:spPr>
          <a:xfrm flipH="1" flipV="1">
            <a:off x="5672951" y="3154810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3A53C1-80B9-D308-FD97-EB2DE985DEBC}"/>
              </a:ext>
            </a:extLst>
          </p:cNvPr>
          <p:cNvCxnSpPr>
            <a:stCxn id="53" idx="3"/>
            <a:endCxn id="93" idx="7"/>
          </p:cNvCxnSpPr>
          <p:nvPr/>
        </p:nvCxnSpPr>
        <p:spPr>
          <a:xfrm flipH="1">
            <a:off x="5672951" y="2520346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23DD1FA-6C9F-5EA9-654D-1067E15BB8EF}"/>
              </a:ext>
            </a:extLst>
          </p:cNvPr>
          <p:cNvCxnSpPr>
            <a:stCxn id="55" idx="2"/>
            <a:endCxn id="85" idx="6"/>
          </p:cNvCxnSpPr>
          <p:nvPr/>
        </p:nvCxnSpPr>
        <p:spPr>
          <a:xfrm flipH="1" flipV="1">
            <a:off x="6274457" y="3514374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386328-A37A-0BF5-F8D0-950603F36720}"/>
              </a:ext>
            </a:extLst>
          </p:cNvPr>
          <p:cNvCxnSpPr>
            <a:stCxn id="85" idx="4"/>
            <a:endCxn id="82" idx="0"/>
          </p:cNvCxnSpPr>
          <p:nvPr/>
        </p:nvCxnSpPr>
        <p:spPr>
          <a:xfrm flipH="1">
            <a:off x="6143946" y="3644883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F5B75E83-8C1D-AAF2-B05F-DC4C72FAB2D2}"/>
              </a:ext>
            </a:extLst>
          </p:cNvPr>
          <p:cNvSpPr/>
          <p:nvPr/>
        </p:nvSpPr>
        <p:spPr>
          <a:xfrm>
            <a:off x="7589787" y="3694314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A94250A-71AC-0651-3138-681C84547CC0}"/>
              </a:ext>
            </a:extLst>
          </p:cNvPr>
          <p:cNvCxnSpPr>
            <a:stCxn id="55" idx="5"/>
            <a:endCxn id="65" idx="1"/>
          </p:cNvCxnSpPr>
          <p:nvPr/>
        </p:nvCxnSpPr>
        <p:spPr>
          <a:xfrm>
            <a:off x="7451383" y="3594531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D11E9B97-712A-FB37-A833-C554CE505E12}"/>
              </a:ext>
            </a:extLst>
          </p:cNvPr>
          <p:cNvSpPr/>
          <p:nvPr/>
        </p:nvSpPr>
        <p:spPr>
          <a:xfrm>
            <a:off x="7697021" y="296706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7279D12-14C7-C924-CBF3-17614282472C}"/>
              </a:ext>
            </a:extLst>
          </p:cNvPr>
          <p:cNvCxnSpPr>
            <a:stCxn id="54" idx="6"/>
            <a:endCxn id="67" idx="2"/>
          </p:cNvCxnSpPr>
          <p:nvPr/>
        </p:nvCxnSpPr>
        <p:spPr>
          <a:xfrm flipV="1">
            <a:off x="7481609" y="3021151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5171305B-A21E-66E8-4BDD-5FF30C2B4FBA}"/>
              </a:ext>
            </a:extLst>
          </p:cNvPr>
          <p:cNvSpPr/>
          <p:nvPr/>
        </p:nvSpPr>
        <p:spPr>
          <a:xfrm>
            <a:off x="5087970" y="2324590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FEB2323-F748-EFA6-701F-28A73902ABAB}"/>
              </a:ext>
            </a:extLst>
          </p:cNvPr>
          <p:cNvCxnSpPr>
            <a:stCxn id="53" idx="6"/>
            <a:endCxn id="86" idx="2"/>
          </p:cNvCxnSpPr>
          <p:nvPr/>
        </p:nvCxnSpPr>
        <p:spPr>
          <a:xfrm>
            <a:off x="6270632" y="2428062"/>
            <a:ext cx="1004578" cy="164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162ED33-FAD4-80D2-1AE9-AFF28EE18FBC}"/>
              </a:ext>
            </a:extLst>
          </p:cNvPr>
          <p:cNvCxnSpPr>
            <a:stCxn id="53" idx="2"/>
            <a:endCxn id="69" idx="6"/>
          </p:cNvCxnSpPr>
          <p:nvPr/>
        </p:nvCxnSpPr>
        <p:spPr>
          <a:xfrm flipH="1" flipV="1">
            <a:off x="5294369" y="2427790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93419CB-136D-C65E-38F4-DABFC2364797}"/>
              </a:ext>
            </a:extLst>
          </p:cNvPr>
          <p:cNvCxnSpPr>
            <a:stCxn id="93" idx="1"/>
            <a:endCxn id="69" idx="4"/>
          </p:cNvCxnSpPr>
          <p:nvPr/>
        </p:nvCxnSpPr>
        <p:spPr>
          <a:xfrm flipH="1" flipV="1">
            <a:off x="5191170" y="2530989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185D45C-D706-2098-D454-497EB8CFA4C2}"/>
              </a:ext>
            </a:extLst>
          </p:cNvPr>
          <p:cNvCxnSpPr>
            <a:stCxn id="54" idx="4"/>
            <a:endCxn id="55" idx="0"/>
          </p:cNvCxnSpPr>
          <p:nvPr/>
        </p:nvCxnSpPr>
        <p:spPr>
          <a:xfrm>
            <a:off x="7378410" y="3129177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26F0B8FB-E527-F35C-9B8F-A07D932F38DE}"/>
              </a:ext>
            </a:extLst>
          </p:cNvPr>
          <p:cNvSpPr/>
          <p:nvPr/>
        </p:nvSpPr>
        <p:spPr>
          <a:xfrm>
            <a:off x="4897485" y="2617890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705E2A0-0BBD-5184-38AE-1CB9E1A95D42}"/>
              </a:ext>
            </a:extLst>
          </p:cNvPr>
          <p:cNvCxnSpPr>
            <a:stCxn id="69" idx="3"/>
            <a:endCxn id="74" idx="7"/>
          </p:cNvCxnSpPr>
          <p:nvPr/>
        </p:nvCxnSpPr>
        <p:spPr>
          <a:xfrm flipH="1">
            <a:off x="4989813" y="2500763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0E60AE47-C651-BD94-C686-59174DE4D7FD}"/>
              </a:ext>
            </a:extLst>
          </p:cNvPr>
          <p:cNvSpPr/>
          <p:nvPr/>
        </p:nvSpPr>
        <p:spPr>
          <a:xfrm>
            <a:off x="5090897" y="299365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D986313-10F1-A85C-2467-3853DF7957C3}"/>
              </a:ext>
            </a:extLst>
          </p:cNvPr>
          <p:cNvCxnSpPr>
            <a:stCxn id="93" idx="2"/>
            <a:endCxn id="76" idx="6"/>
          </p:cNvCxnSpPr>
          <p:nvPr/>
        </p:nvCxnSpPr>
        <p:spPr>
          <a:xfrm flipH="1">
            <a:off x="5199066" y="3047741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E875669-2E19-9C5A-FBD5-F09EF67EC9AC}"/>
              </a:ext>
            </a:extLst>
          </p:cNvPr>
          <p:cNvCxnSpPr>
            <a:stCxn id="53" idx="4"/>
            <a:endCxn id="85" idx="0"/>
          </p:cNvCxnSpPr>
          <p:nvPr/>
        </p:nvCxnSpPr>
        <p:spPr>
          <a:xfrm>
            <a:off x="6140122" y="2558572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99979689-86A9-5D83-861E-EC92DEA25917}"/>
              </a:ext>
            </a:extLst>
          </p:cNvPr>
          <p:cNvSpPr/>
          <p:nvPr/>
        </p:nvSpPr>
        <p:spPr>
          <a:xfrm>
            <a:off x="6621527" y="3856268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754C7C-3CC0-D749-FA36-7954F034B180}"/>
              </a:ext>
            </a:extLst>
          </p:cNvPr>
          <p:cNvCxnSpPr>
            <a:stCxn id="79" idx="0"/>
            <a:endCxn id="52" idx="4"/>
          </p:cNvCxnSpPr>
          <p:nvPr/>
        </p:nvCxnSpPr>
        <p:spPr>
          <a:xfrm flipV="1">
            <a:off x="6694966" y="3199160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689E8C8-AA8D-9FDF-247C-171CBD40E97B}"/>
              </a:ext>
            </a:extLst>
          </p:cNvPr>
          <p:cNvCxnSpPr>
            <a:stCxn id="79" idx="2"/>
            <a:endCxn id="82" idx="6"/>
          </p:cNvCxnSpPr>
          <p:nvPr/>
        </p:nvCxnSpPr>
        <p:spPr>
          <a:xfrm flipH="1">
            <a:off x="6217385" y="3929707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CE086945-2355-2704-2F9B-C5C30403658C}"/>
              </a:ext>
            </a:extLst>
          </p:cNvPr>
          <p:cNvSpPr/>
          <p:nvPr/>
        </p:nvSpPr>
        <p:spPr>
          <a:xfrm>
            <a:off x="6070507" y="3856268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42A19AC-B5D6-AAE5-742C-94B519E6F17E}"/>
              </a:ext>
            </a:extLst>
          </p:cNvPr>
          <p:cNvSpPr/>
          <p:nvPr/>
        </p:nvSpPr>
        <p:spPr>
          <a:xfrm>
            <a:off x="5137085" y="1978360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001D59-72A6-1425-0AB1-831F65AD3D59}"/>
              </a:ext>
            </a:extLst>
          </p:cNvPr>
          <p:cNvCxnSpPr>
            <a:stCxn id="69" idx="0"/>
            <a:endCxn id="83" idx="4"/>
          </p:cNvCxnSpPr>
          <p:nvPr/>
        </p:nvCxnSpPr>
        <p:spPr>
          <a:xfrm flipV="1">
            <a:off x="5191170" y="2086529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017CB153-EBCC-66BA-F9CC-BBC6E60E1D92}"/>
              </a:ext>
            </a:extLst>
          </p:cNvPr>
          <p:cNvSpPr/>
          <p:nvPr/>
        </p:nvSpPr>
        <p:spPr>
          <a:xfrm>
            <a:off x="6013436" y="3383863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9EEA8A1-A922-E9C8-6480-9B4C4EBA62EE}"/>
              </a:ext>
            </a:extLst>
          </p:cNvPr>
          <p:cNvSpPr/>
          <p:nvPr/>
        </p:nvSpPr>
        <p:spPr>
          <a:xfrm>
            <a:off x="7275210" y="2326509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FA281AD-502F-9BC4-733D-215096C6DB71}"/>
              </a:ext>
            </a:extLst>
          </p:cNvPr>
          <p:cNvCxnSpPr>
            <a:stCxn id="52" idx="7"/>
            <a:endCxn id="86" idx="3"/>
          </p:cNvCxnSpPr>
          <p:nvPr/>
        </p:nvCxnSpPr>
        <p:spPr>
          <a:xfrm flipV="1">
            <a:off x="6802036" y="2502682"/>
            <a:ext cx="503401" cy="43798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4832FBE1-D4DF-3CD7-379E-72BA15BF1EAC}"/>
              </a:ext>
            </a:extLst>
          </p:cNvPr>
          <p:cNvSpPr/>
          <p:nvPr/>
        </p:nvSpPr>
        <p:spPr>
          <a:xfrm>
            <a:off x="7697021" y="2373705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B5157ED-502C-1B6A-01C6-EB9341CA8013}"/>
              </a:ext>
            </a:extLst>
          </p:cNvPr>
          <p:cNvCxnSpPr>
            <a:stCxn id="86" idx="6"/>
            <a:endCxn id="88" idx="2"/>
          </p:cNvCxnSpPr>
          <p:nvPr/>
        </p:nvCxnSpPr>
        <p:spPr>
          <a:xfrm flipV="1">
            <a:off x="7481609" y="2427790"/>
            <a:ext cx="215412" cy="191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0979123-FA4D-A4A3-7FCE-336CFE3EB564}"/>
              </a:ext>
            </a:extLst>
          </p:cNvPr>
          <p:cNvCxnSpPr>
            <a:stCxn id="86" idx="4"/>
            <a:endCxn id="54" idx="0"/>
          </p:cNvCxnSpPr>
          <p:nvPr/>
        </p:nvCxnSpPr>
        <p:spPr>
          <a:xfrm>
            <a:off x="7378410" y="2532909"/>
            <a:ext cx="0" cy="3898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39D1C2AE-D451-A53F-D678-AAD84390F30A}"/>
              </a:ext>
            </a:extLst>
          </p:cNvPr>
          <p:cNvSpPr/>
          <p:nvPr/>
        </p:nvSpPr>
        <p:spPr>
          <a:xfrm>
            <a:off x="5511796" y="3424989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6CD5062-E77C-FF1C-B864-1F6C618023F5}"/>
              </a:ext>
            </a:extLst>
          </p:cNvPr>
          <p:cNvCxnSpPr>
            <a:stCxn id="93" idx="4"/>
            <a:endCxn id="91" idx="0"/>
          </p:cNvCxnSpPr>
          <p:nvPr/>
        </p:nvCxnSpPr>
        <p:spPr>
          <a:xfrm>
            <a:off x="5565881" y="3199160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44273941-C22B-A71B-79AA-D8285F994CDE}"/>
              </a:ext>
            </a:extLst>
          </p:cNvPr>
          <p:cNvSpPr/>
          <p:nvPr/>
        </p:nvSpPr>
        <p:spPr>
          <a:xfrm>
            <a:off x="5414462" y="2896322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9A38B66-34E8-E0BD-596F-7796CAF67B82}"/>
              </a:ext>
            </a:extLst>
          </p:cNvPr>
          <p:cNvCxnSpPr>
            <a:stCxn id="52" idx="7"/>
            <a:endCxn id="88" idx="3"/>
          </p:cNvCxnSpPr>
          <p:nvPr/>
        </p:nvCxnSpPr>
        <p:spPr>
          <a:xfrm flipV="1">
            <a:off x="6802036" y="2466033"/>
            <a:ext cx="910827" cy="474639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62980AA3-CEB0-EF00-8614-1DFFC0E84D2F}"/>
              </a:ext>
            </a:extLst>
          </p:cNvPr>
          <p:cNvSpPr/>
          <p:nvPr/>
        </p:nvSpPr>
        <p:spPr>
          <a:xfrm>
            <a:off x="10177072" y="2896199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77AF7E4-2B93-4FBF-C02E-6E095BBD3D6E}"/>
              </a:ext>
            </a:extLst>
          </p:cNvPr>
          <p:cNvSpPr/>
          <p:nvPr/>
        </p:nvSpPr>
        <p:spPr>
          <a:xfrm>
            <a:off x="9643137" y="2297429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BAB34F2-69F0-7255-A9C1-01BADF244D9A}"/>
              </a:ext>
            </a:extLst>
          </p:cNvPr>
          <p:cNvSpPr/>
          <p:nvPr/>
        </p:nvSpPr>
        <p:spPr>
          <a:xfrm>
            <a:off x="10908735" y="2922655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215174C-93ED-C840-C418-024ADBB1D905}"/>
              </a:ext>
            </a:extLst>
          </p:cNvPr>
          <p:cNvSpPr/>
          <p:nvPr/>
        </p:nvSpPr>
        <p:spPr>
          <a:xfrm>
            <a:off x="10908735" y="3418235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AE9AAA8-5FF3-B479-0C90-79E88EA51A48}"/>
              </a:ext>
            </a:extLst>
          </p:cNvPr>
          <p:cNvCxnSpPr>
            <a:cxnSpLocks/>
            <a:stCxn id="96" idx="1"/>
            <a:endCxn id="97" idx="5"/>
          </p:cNvCxnSpPr>
          <p:nvPr/>
        </p:nvCxnSpPr>
        <p:spPr>
          <a:xfrm flipH="1" flipV="1">
            <a:off x="9865932" y="2520224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7F99DDE-0A48-61BF-FCBA-8365E3613C66}"/>
              </a:ext>
            </a:extLst>
          </p:cNvPr>
          <p:cNvCxnSpPr>
            <a:stCxn id="129" idx="7"/>
            <a:endCxn id="96" idx="3"/>
          </p:cNvCxnSpPr>
          <p:nvPr/>
        </p:nvCxnSpPr>
        <p:spPr>
          <a:xfrm flipV="1">
            <a:off x="9869756" y="3154687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B9AA671-3CE0-9F77-EB4C-C29DEAB76C8E}"/>
              </a:ext>
            </a:extLst>
          </p:cNvPr>
          <p:cNvCxnSpPr>
            <a:stCxn id="96" idx="6"/>
            <a:endCxn id="98" idx="2"/>
          </p:cNvCxnSpPr>
          <p:nvPr/>
        </p:nvCxnSpPr>
        <p:spPr>
          <a:xfrm flipV="1">
            <a:off x="10479910" y="3025855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EA511A3-04E2-2883-3CF2-5DAC2823CF36}"/>
              </a:ext>
            </a:extLst>
          </p:cNvPr>
          <p:cNvCxnSpPr>
            <a:stCxn id="99" idx="1"/>
            <a:endCxn id="96" idx="5"/>
          </p:cNvCxnSpPr>
          <p:nvPr/>
        </p:nvCxnSpPr>
        <p:spPr>
          <a:xfrm flipH="1" flipV="1">
            <a:off x="10435561" y="3154687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67730B9-D99A-9063-2AD5-431BCE11CB85}"/>
              </a:ext>
            </a:extLst>
          </p:cNvPr>
          <p:cNvCxnSpPr>
            <a:stCxn id="96" idx="2"/>
            <a:endCxn id="137" idx="6"/>
          </p:cNvCxnSpPr>
          <p:nvPr/>
        </p:nvCxnSpPr>
        <p:spPr>
          <a:xfrm flipH="1">
            <a:off x="9350825" y="3047618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9CCE302-62F8-B89A-2641-B289ABB8FD2B}"/>
              </a:ext>
            </a:extLst>
          </p:cNvPr>
          <p:cNvCxnSpPr>
            <a:stCxn id="129" idx="1"/>
            <a:endCxn id="137" idx="5"/>
          </p:cNvCxnSpPr>
          <p:nvPr/>
        </p:nvCxnSpPr>
        <p:spPr>
          <a:xfrm flipH="1" flipV="1">
            <a:off x="9306476" y="3154687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5973CAE-B57A-6832-81DF-7BF67563B0DA}"/>
              </a:ext>
            </a:extLst>
          </p:cNvPr>
          <p:cNvCxnSpPr>
            <a:stCxn id="97" idx="3"/>
            <a:endCxn id="137" idx="7"/>
          </p:cNvCxnSpPr>
          <p:nvPr/>
        </p:nvCxnSpPr>
        <p:spPr>
          <a:xfrm flipH="1">
            <a:off x="9306476" y="2520223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2812DBD-495C-4F69-368F-2F259EAA3692}"/>
              </a:ext>
            </a:extLst>
          </p:cNvPr>
          <p:cNvCxnSpPr>
            <a:stCxn id="99" idx="2"/>
            <a:endCxn id="129" idx="6"/>
          </p:cNvCxnSpPr>
          <p:nvPr/>
        </p:nvCxnSpPr>
        <p:spPr>
          <a:xfrm flipH="1" flipV="1">
            <a:off x="9907982" y="3514251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1298C84-2E7B-F5C3-DD38-71D528FE6BB5}"/>
              </a:ext>
            </a:extLst>
          </p:cNvPr>
          <p:cNvCxnSpPr>
            <a:stCxn id="129" idx="4"/>
            <a:endCxn id="126" idx="0"/>
          </p:cNvCxnSpPr>
          <p:nvPr/>
        </p:nvCxnSpPr>
        <p:spPr>
          <a:xfrm flipH="1">
            <a:off x="9777471" y="3644760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EA0CF86D-4986-BDF1-13E8-632011B0B15B}"/>
              </a:ext>
            </a:extLst>
          </p:cNvPr>
          <p:cNvSpPr/>
          <p:nvPr/>
        </p:nvSpPr>
        <p:spPr>
          <a:xfrm>
            <a:off x="11223312" y="3694191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191080F-149F-6A95-A288-ED8DF2BF7580}"/>
              </a:ext>
            </a:extLst>
          </p:cNvPr>
          <p:cNvCxnSpPr>
            <a:stCxn id="99" idx="5"/>
            <a:endCxn id="109" idx="1"/>
          </p:cNvCxnSpPr>
          <p:nvPr/>
        </p:nvCxnSpPr>
        <p:spPr>
          <a:xfrm>
            <a:off x="11084908" y="3594408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8BAA6E72-6CE6-4BB9-3D1A-5271ED3B15D5}"/>
              </a:ext>
            </a:extLst>
          </p:cNvPr>
          <p:cNvSpPr/>
          <p:nvPr/>
        </p:nvSpPr>
        <p:spPr>
          <a:xfrm>
            <a:off x="11330546" y="2966943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881923E-A344-C91F-9DE7-94E194124792}"/>
              </a:ext>
            </a:extLst>
          </p:cNvPr>
          <p:cNvCxnSpPr>
            <a:stCxn id="98" idx="6"/>
            <a:endCxn id="111" idx="2"/>
          </p:cNvCxnSpPr>
          <p:nvPr/>
        </p:nvCxnSpPr>
        <p:spPr>
          <a:xfrm flipV="1">
            <a:off x="11115134" y="3021028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3" name="Oval 112">
            <a:extLst>
              <a:ext uri="{FF2B5EF4-FFF2-40B4-BE49-F238E27FC236}">
                <a16:creationId xmlns:a16="http://schemas.microsoft.com/office/drawing/2014/main" id="{30A6BEA1-766C-1C93-9931-0F78E5D66029}"/>
              </a:ext>
            </a:extLst>
          </p:cNvPr>
          <p:cNvSpPr/>
          <p:nvPr/>
        </p:nvSpPr>
        <p:spPr>
          <a:xfrm>
            <a:off x="8721495" y="2324467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954D07F-53D2-EC31-B6EE-8AA4AB06DB29}"/>
              </a:ext>
            </a:extLst>
          </p:cNvPr>
          <p:cNvCxnSpPr>
            <a:stCxn id="97" idx="6"/>
            <a:endCxn id="130" idx="2"/>
          </p:cNvCxnSpPr>
          <p:nvPr/>
        </p:nvCxnSpPr>
        <p:spPr>
          <a:xfrm>
            <a:off x="9904157" y="2427939"/>
            <a:ext cx="1004578" cy="164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9DE79BA-3208-87E2-62BE-31BB8B467D4E}"/>
              </a:ext>
            </a:extLst>
          </p:cNvPr>
          <p:cNvCxnSpPr>
            <a:stCxn id="97" idx="2"/>
            <a:endCxn id="113" idx="6"/>
          </p:cNvCxnSpPr>
          <p:nvPr/>
        </p:nvCxnSpPr>
        <p:spPr>
          <a:xfrm flipH="1" flipV="1">
            <a:off x="8927894" y="2427667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BD6DF09-B444-F04A-CAEF-A31B7C4018C7}"/>
              </a:ext>
            </a:extLst>
          </p:cNvPr>
          <p:cNvCxnSpPr>
            <a:stCxn id="137" idx="1"/>
            <a:endCxn id="113" idx="4"/>
          </p:cNvCxnSpPr>
          <p:nvPr/>
        </p:nvCxnSpPr>
        <p:spPr>
          <a:xfrm flipH="1" flipV="1">
            <a:off x="8824695" y="2530866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B118093-37C4-3278-23FF-3A25951F5084}"/>
              </a:ext>
            </a:extLst>
          </p:cNvPr>
          <p:cNvCxnSpPr>
            <a:stCxn id="98" idx="4"/>
            <a:endCxn id="99" idx="0"/>
          </p:cNvCxnSpPr>
          <p:nvPr/>
        </p:nvCxnSpPr>
        <p:spPr>
          <a:xfrm>
            <a:off x="11011935" y="3129054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8" name="Oval 117">
            <a:extLst>
              <a:ext uri="{FF2B5EF4-FFF2-40B4-BE49-F238E27FC236}">
                <a16:creationId xmlns:a16="http://schemas.microsoft.com/office/drawing/2014/main" id="{5572D580-0AD1-0B2D-DDFA-5C9773C18103}"/>
              </a:ext>
            </a:extLst>
          </p:cNvPr>
          <p:cNvSpPr/>
          <p:nvPr/>
        </p:nvSpPr>
        <p:spPr>
          <a:xfrm>
            <a:off x="8531010" y="2617767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44BAE31-48BB-C1FA-6138-380D142E2C2F}"/>
              </a:ext>
            </a:extLst>
          </p:cNvPr>
          <p:cNvCxnSpPr>
            <a:stCxn id="113" idx="3"/>
            <a:endCxn id="118" idx="7"/>
          </p:cNvCxnSpPr>
          <p:nvPr/>
        </p:nvCxnSpPr>
        <p:spPr>
          <a:xfrm flipH="1">
            <a:off x="8623338" y="2500640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599575EC-D68E-A249-1EAC-D3B4548E75FB}"/>
              </a:ext>
            </a:extLst>
          </p:cNvPr>
          <p:cNvSpPr/>
          <p:nvPr/>
        </p:nvSpPr>
        <p:spPr>
          <a:xfrm>
            <a:off x="8724422" y="2993533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22183CB-43AA-463F-6B78-AEF835E2D5FE}"/>
              </a:ext>
            </a:extLst>
          </p:cNvPr>
          <p:cNvCxnSpPr>
            <a:stCxn id="137" idx="2"/>
            <a:endCxn id="120" idx="6"/>
          </p:cNvCxnSpPr>
          <p:nvPr/>
        </p:nvCxnSpPr>
        <p:spPr>
          <a:xfrm flipH="1">
            <a:off x="8832591" y="3047618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5E6E7966-045B-C0EE-DE6C-B5957DD35D5F}"/>
              </a:ext>
            </a:extLst>
          </p:cNvPr>
          <p:cNvCxnSpPr>
            <a:stCxn id="97" idx="4"/>
            <a:endCxn id="129" idx="0"/>
          </p:cNvCxnSpPr>
          <p:nvPr/>
        </p:nvCxnSpPr>
        <p:spPr>
          <a:xfrm>
            <a:off x="9773647" y="2558449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8A5DC3E9-E498-5E5A-1170-7AFA0B094245}"/>
              </a:ext>
            </a:extLst>
          </p:cNvPr>
          <p:cNvSpPr/>
          <p:nvPr/>
        </p:nvSpPr>
        <p:spPr>
          <a:xfrm>
            <a:off x="10255052" y="3856145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F2F00488-B7B6-4880-C47F-7087EC2F00AD}"/>
              </a:ext>
            </a:extLst>
          </p:cNvPr>
          <p:cNvCxnSpPr>
            <a:stCxn id="123" idx="0"/>
            <a:endCxn id="96" idx="4"/>
          </p:cNvCxnSpPr>
          <p:nvPr/>
        </p:nvCxnSpPr>
        <p:spPr>
          <a:xfrm flipV="1">
            <a:off x="10328491" y="3199037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F6CFD92-20E5-F749-CA56-3315B830EE45}"/>
              </a:ext>
            </a:extLst>
          </p:cNvPr>
          <p:cNvCxnSpPr>
            <a:stCxn id="123" idx="2"/>
            <a:endCxn id="126" idx="6"/>
          </p:cNvCxnSpPr>
          <p:nvPr/>
        </p:nvCxnSpPr>
        <p:spPr>
          <a:xfrm flipH="1">
            <a:off x="9850910" y="3929584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6" name="Oval 125">
            <a:extLst>
              <a:ext uri="{FF2B5EF4-FFF2-40B4-BE49-F238E27FC236}">
                <a16:creationId xmlns:a16="http://schemas.microsoft.com/office/drawing/2014/main" id="{BBD2B3DC-B1EC-34D9-C386-80E33E4130AB}"/>
              </a:ext>
            </a:extLst>
          </p:cNvPr>
          <p:cNvSpPr/>
          <p:nvPr/>
        </p:nvSpPr>
        <p:spPr>
          <a:xfrm>
            <a:off x="9704032" y="3856145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8CE710E-63D4-9A72-E06F-A459C580B087}"/>
              </a:ext>
            </a:extLst>
          </p:cNvPr>
          <p:cNvSpPr/>
          <p:nvPr/>
        </p:nvSpPr>
        <p:spPr>
          <a:xfrm>
            <a:off x="8770610" y="1978237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160F469-8F50-DBC7-F60F-66407A2595AB}"/>
              </a:ext>
            </a:extLst>
          </p:cNvPr>
          <p:cNvCxnSpPr>
            <a:stCxn id="113" idx="0"/>
            <a:endCxn id="127" idx="4"/>
          </p:cNvCxnSpPr>
          <p:nvPr/>
        </p:nvCxnSpPr>
        <p:spPr>
          <a:xfrm flipV="1">
            <a:off x="8824695" y="2086406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9" name="Oval 128">
            <a:extLst>
              <a:ext uri="{FF2B5EF4-FFF2-40B4-BE49-F238E27FC236}">
                <a16:creationId xmlns:a16="http://schemas.microsoft.com/office/drawing/2014/main" id="{3216F76B-F3A7-F226-C080-F340C40E3F1A}"/>
              </a:ext>
            </a:extLst>
          </p:cNvPr>
          <p:cNvSpPr/>
          <p:nvPr/>
        </p:nvSpPr>
        <p:spPr>
          <a:xfrm>
            <a:off x="9646961" y="3383740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8C622EC-96F1-97E8-1933-68B169F2AC86}"/>
              </a:ext>
            </a:extLst>
          </p:cNvPr>
          <p:cNvSpPr/>
          <p:nvPr/>
        </p:nvSpPr>
        <p:spPr>
          <a:xfrm>
            <a:off x="10908735" y="2326386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6424B32-ECBC-6A45-117C-8A2B09317CF1}"/>
              </a:ext>
            </a:extLst>
          </p:cNvPr>
          <p:cNvCxnSpPr>
            <a:stCxn id="96" idx="7"/>
            <a:endCxn id="130" idx="3"/>
          </p:cNvCxnSpPr>
          <p:nvPr/>
        </p:nvCxnSpPr>
        <p:spPr>
          <a:xfrm flipV="1">
            <a:off x="10435561" y="2502559"/>
            <a:ext cx="503401" cy="43798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2" name="Oval 131">
            <a:extLst>
              <a:ext uri="{FF2B5EF4-FFF2-40B4-BE49-F238E27FC236}">
                <a16:creationId xmlns:a16="http://schemas.microsoft.com/office/drawing/2014/main" id="{DFB5765A-49D6-4135-C295-C73C2A4AA26A}"/>
              </a:ext>
            </a:extLst>
          </p:cNvPr>
          <p:cNvSpPr/>
          <p:nvPr/>
        </p:nvSpPr>
        <p:spPr>
          <a:xfrm>
            <a:off x="11330546" y="2373582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A5563CF-A592-0633-2A1A-BECDE0E1EBBC}"/>
              </a:ext>
            </a:extLst>
          </p:cNvPr>
          <p:cNvCxnSpPr>
            <a:stCxn id="130" idx="6"/>
            <a:endCxn id="132" idx="2"/>
          </p:cNvCxnSpPr>
          <p:nvPr/>
        </p:nvCxnSpPr>
        <p:spPr>
          <a:xfrm flipV="1">
            <a:off x="11115134" y="2427667"/>
            <a:ext cx="215412" cy="191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75D1C62-6058-1460-1C7A-2BC276C5A2C8}"/>
              </a:ext>
            </a:extLst>
          </p:cNvPr>
          <p:cNvCxnSpPr>
            <a:stCxn id="130" idx="4"/>
            <a:endCxn id="98" idx="0"/>
          </p:cNvCxnSpPr>
          <p:nvPr/>
        </p:nvCxnSpPr>
        <p:spPr>
          <a:xfrm>
            <a:off x="11011935" y="2532786"/>
            <a:ext cx="0" cy="3898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5" name="Oval 134">
            <a:extLst>
              <a:ext uri="{FF2B5EF4-FFF2-40B4-BE49-F238E27FC236}">
                <a16:creationId xmlns:a16="http://schemas.microsoft.com/office/drawing/2014/main" id="{D9318076-2760-29F9-42E1-F496CF92E918}"/>
              </a:ext>
            </a:extLst>
          </p:cNvPr>
          <p:cNvSpPr/>
          <p:nvPr/>
        </p:nvSpPr>
        <p:spPr>
          <a:xfrm>
            <a:off x="9145321" y="342486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85BA15A-5241-FD64-5E30-BFBF9B75E103}"/>
              </a:ext>
            </a:extLst>
          </p:cNvPr>
          <p:cNvCxnSpPr>
            <a:stCxn id="137" idx="4"/>
            <a:endCxn id="135" idx="0"/>
          </p:cNvCxnSpPr>
          <p:nvPr/>
        </p:nvCxnSpPr>
        <p:spPr>
          <a:xfrm>
            <a:off x="9199406" y="3199037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BC688F04-AA75-EE6E-BB2D-6B792FD49331}"/>
              </a:ext>
            </a:extLst>
          </p:cNvPr>
          <p:cNvSpPr/>
          <p:nvPr/>
        </p:nvSpPr>
        <p:spPr>
          <a:xfrm>
            <a:off x="9047987" y="2896199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7DF1024-F8F2-C613-28F7-D05F6FB4D664}"/>
              </a:ext>
            </a:extLst>
          </p:cNvPr>
          <p:cNvCxnSpPr>
            <a:stCxn id="126" idx="7"/>
            <a:endCxn id="96" idx="4"/>
          </p:cNvCxnSpPr>
          <p:nvPr/>
        </p:nvCxnSpPr>
        <p:spPr>
          <a:xfrm flipV="1">
            <a:off x="9829400" y="3199037"/>
            <a:ext cx="499091" cy="678618"/>
          </a:xfrm>
          <a:prstGeom prst="line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0" name="Oval 139">
            <a:extLst>
              <a:ext uri="{FF2B5EF4-FFF2-40B4-BE49-F238E27FC236}">
                <a16:creationId xmlns:a16="http://schemas.microsoft.com/office/drawing/2014/main" id="{3397A4DD-F479-15EB-75D9-D86FE402B44A}"/>
              </a:ext>
            </a:extLst>
          </p:cNvPr>
          <p:cNvSpPr/>
          <p:nvPr/>
        </p:nvSpPr>
        <p:spPr>
          <a:xfrm>
            <a:off x="6512270" y="5205384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95E0FB83-1360-7F16-036F-206F01244E5A}"/>
              </a:ext>
            </a:extLst>
          </p:cNvPr>
          <p:cNvSpPr/>
          <p:nvPr/>
        </p:nvSpPr>
        <p:spPr>
          <a:xfrm>
            <a:off x="5978335" y="4606614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9AEA43DF-D166-76FD-A065-BF156017F301}"/>
              </a:ext>
            </a:extLst>
          </p:cNvPr>
          <p:cNvSpPr/>
          <p:nvPr/>
        </p:nvSpPr>
        <p:spPr>
          <a:xfrm>
            <a:off x="7243933" y="5231840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66ADDCD4-F3CA-6EA9-DB55-EB56348CFC7A}"/>
              </a:ext>
            </a:extLst>
          </p:cNvPr>
          <p:cNvSpPr/>
          <p:nvPr/>
        </p:nvSpPr>
        <p:spPr>
          <a:xfrm>
            <a:off x="7243933" y="5727420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95001E7-E20D-9C68-6FC6-1489B17F767E}"/>
              </a:ext>
            </a:extLst>
          </p:cNvPr>
          <p:cNvCxnSpPr>
            <a:cxnSpLocks/>
            <a:stCxn id="140" idx="1"/>
            <a:endCxn id="141" idx="5"/>
          </p:cNvCxnSpPr>
          <p:nvPr/>
        </p:nvCxnSpPr>
        <p:spPr>
          <a:xfrm flipH="1" flipV="1">
            <a:off x="6201130" y="4829409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A10B59EB-0B8A-F434-178C-CF5D10B1CC32}"/>
              </a:ext>
            </a:extLst>
          </p:cNvPr>
          <p:cNvCxnSpPr>
            <a:stCxn id="172" idx="7"/>
            <a:endCxn id="140" idx="3"/>
          </p:cNvCxnSpPr>
          <p:nvPr/>
        </p:nvCxnSpPr>
        <p:spPr>
          <a:xfrm flipV="1">
            <a:off x="6204954" y="5463872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11E6FCA0-C103-7764-8CD7-D2A9FB46577B}"/>
              </a:ext>
            </a:extLst>
          </p:cNvPr>
          <p:cNvCxnSpPr>
            <a:stCxn id="140" idx="6"/>
            <a:endCxn id="142" idx="2"/>
          </p:cNvCxnSpPr>
          <p:nvPr/>
        </p:nvCxnSpPr>
        <p:spPr>
          <a:xfrm flipV="1">
            <a:off x="6815108" y="5335040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5C49378-6199-FD43-D5DB-837D984083A8}"/>
              </a:ext>
            </a:extLst>
          </p:cNvPr>
          <p:cNvCxnSpPr>
            <a:stCxn id="143" idx="1"/>
            <a:endCxn id="140" idx="5"/>
          </p:cNvCxnSpPr>
          <p:nvPr/>
        </p:nvCxnSpPr>
        <p:spPr>
          <a:xfrm flipH="1" flipV="1">
            <a:off x="6770759" y="5463872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5B859C64-172C-C06D-7061-B6C497ED103E}"/>
              </a:ext>
            </a:extLst>
          </p:cNvPr>
          <p:cNvCxnSpPr>
            <a:stCxn id="172" idx="1"/>
            <a:endCxn id="180" idx="5"/>
          </p:cNvCxnSpPr>
          <p:nvPr/>
        </p:nvCxnSpPr>
        <p:spPr>
          <a:xfrm flipH="1" flipV="1">
            <a:off x="5641674" y="5463872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16A7C06-1835-28A3-E6A8-0DA9F696D5A6}"/>
              </a:ext>
            </a:extLst>
          </p:cNvPr>
          <p:cNvCxnSpPr>
            <a:stCxn id="141" idx="3"/>
            <a:endCxn id="180" idx="7"/>
          </p:cNvCxnSpPr>
          <p:nvPr/>
        </p:nvCxnSpPr>
        <p:spPr>
          <a:xfrm flipH="1">
            <a:off x="5641674" y="4829408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16E1F3B8-D4D4-E9A1-D5C9-B4FAFBE90D3C}"/>
              </a:ext>
            </a:extLst>
          </p:cNvPr>
          <p:cNvCxnSpPr>
            <a:stCxn id="143" idx="2"/>
            <a:endCxn id="172" idx="6"/>
          </p:cNvCxnSpPr>
          <p:nvPr/>
        </p:nvCxnSpPr>
        <p:spPr>
          <a:xfrm flipH="1" flipV="1">
            <a:off x="6243180" y="5823436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77229B9-66FA-755F-6334-1D8FB2281A79}"/>
              </a:ext>
            </a:extLst>
          </p:cNvPr>
          <p:cNvCxnSpPr>
            <a:stCxn id="172" idx="4"/>
            <a:endCxn id="169" idx="0"/>
          </p:cNvCxnSpPr>
          <p:nvPr/>
        </p:nvCxnSpPr>
        <p:spPr>
          <a:xfrm flipH="1">
            <a:off x="6112669" y="5953945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09951C1A-0CBB-567D-1168-3CC0AA6C8F2A}"/>
              </a:ext>
            </a:extLst>
          </p:cNvPr>
          <p:cNvSpPr/>
          <p:nvPr/>
        </p:nvSpPr>
        <p:spPr>
          <a:xfrm>
            <a:off x="7558510" y="600337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93A16EC-20B7-B324-1F52-3D79DD5BF318}"/>
              </a:ext>
            </a:extLst>
          </p:cNvPr>
          <p:cNvCxnSpPr>
            <a:stCxn id="143" idx="5"/>
            <a:endCxn id="152" idx="1"/>
          </p:cNvCxnSpPr>
          <p:nvPr/>
        </p:nvCxnSpPr>
        <p:spPr>
          <a:xfrm>
            <a:off x="7420106" y="5903593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4" name="Oval 153">
            <a:extLst>
              <a:ext uri="{FF2B5EF4-FFF2-40B4-BE49-F238E27FC236}">
                <a16:creationId xmlns:a16="http://schemas.microsoft.com/office/drawing/2014/main" id="{7B5B8A2C-2268-5A97-4987-78F9E04F30B7}"/>
              </a:ext>
            </a:extLst>
          </p:cNvPr>
          <p:cNvSpPr/>
          <p:nvPr/>
        </p:nvSpPr>
        <p:spPr>
          <a:xfrm>
            <a:off x="7665744" y="527612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8325C7C-819C-ACAA-D99D-FE0988C6D232}"/>
              </a:ext>
            </a:extLst>
          </p:cNvPr>
          <p:cNvCxnSpPr>
            <a:stCxn id="142" idx="6"/>
            <a:endCxn id="154" idx="2"/>
          </p:cNvCxnSpPr>
          <p:nvPr/>
        </p:nvCxnSpPr>
        <p:spPr>
          <a:xfrm flipV="1">
            <a:off x="7450332" y="5330213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896D2545-3DE7-8D4D-56D9-8746B3EA6017}"/>
              </a:ext>
            </a:extLst>
          </p:cNvPr>
          <p:cNvSpPr/>
          <p:nvPr/>
        </p:nvSpPr>
        <p:spPr>
          <a:xfrm>
            <a:off x="5056693" y="4633652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01997DB0-8594-9C7B-7F04-4FDA723AAC3F}"/>
              </a:ext>
            </a:extLst>
          </p:cNvPr>
          <p:cNvCxnSpPr>
            <a:stCxn id="141" idx="6"/>
            <a:endCxn id="173" idx="2"/>
          </p:cNvCxnSpPr>
          <p:nvPr/>
        </p:nvCxnSpPr>
        <p:spPr>
          <a:xfrm>
            <a:off x="6239355" y="4737124"/>
            <a:ext cx="1004578" cy="164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E9FF4FC9-5DF8-E944-E553-1C66DA4967A8}"/>
              </a:ext>
            </a:extLst>
          </p:cNvPr>
          <p:cNvCxnSpPr>
            <a:stCxn id="141" idx="2"/>
            <a:endCxn id="156" idx="6"/>
          </p:cNvCxnSpPr>
          <p:nvPr/>
        </p:nvCxnSpPr>
        <p:spPr>
          <a:xfrm flipH="1" flipV="1">
            <a:off x="5263092" y="4736852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C06F4C7-C7F1-A1F5-52DE-CD999A6DC8E5}"/>
              </a:ext>
            </a:extLst>
          </p:cNvPr>
          <p:cNvCxnSpPr>
            <a:stCxn id="180" idx="1"/>
            <a:endCxn id="156" idx="4"/>
          </p:cNvCxnSpPr>
          <p:nvPr/>
        </p:nvCxnSpPr>
        <p:spPr>
          <a:xfrm flipH="1" flipV="1">
            <a:off x="5159893" y="4840051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F03E2D40-FC81-19A7-024F-753523E0D67B}"/>
              </a:ext>
            </a:extLst>
          </p:cNvPr>
          <p:cNvCxnSpPr>
            <a:stCxn id="142" idx="4"/>
            <a:endCxn id="143" idx="0"/>
          </p:cNvCxnSpPr>
          <p:nvPr/>
        </p:nvCxnSpPr>
        <p:spPr>
          <a:xfrm>
            <a:off x="7347133" y="5438239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1" name="Oval 160">
            <a:extLst>
              <a:ext uri="{FF2B5EF4-FFF2-40B4-BE49-F238E27FC236}">
                <a16:creationId xmlns:a16="http://schemas.microsoft.com/office/drawing/2014/main" id="{F55C1968-9554-313E-9527-692D5B1D03CA}"/>
              </a:ext>
            </a:extLst>
          </p:cNvPr>
          <p:cNvSpPr/>
          <p:nvPr/>
        </p:nvSpPr>
        <p:spPr>
          <a:xfrm>
            <a:off x="4866208" y="4926952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0CFC532-8771-DA66-CD5B-04287889A759}"/>
              </a:ext>
            </a:extLst>
          </p:cNvPr>
          <p:cNvCxnSpPr>
            <a:stCxn id="156" idx="3"/>
            <a:endCxn id="161" idx="7"/>
          </p:cNvCxnSpPr>
          <p:nvPr/>
        </p:nvCxnSpPr>
        <p:spPr>
          <a:xfrm flipH="1">
            <a:off x="4958536" y="4809825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3" name="Oval 162">
            <a:extLst>
              <a:ext uri="{FF2B5EF4-FFF2-40B4-BE49-F238E27FC236}">
                <a16:creationId xmlns:a16="http://schemas.microsoft.com/office/drawing/2014/main" id="{3B15475D-113D-D026-DF3D-11F96C99172E}"/>
              </a:ext>
            </a:extLst>
          </p:cNvPr>
          <p:cNvSpPr/>
          <p:nvPr/>
        </p:nvSpPr>
        <p:spPr>
          <a:xfrm>
            <a:off x="5059620" y="530271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0DF9E22-3E81-D361-5189-4839B8464542}"/>
              </a:ext>
            </a:extLst>
          </p:cNvPr>
          <p:cNvCxnSpPr>
            <a:stCxn id="180" idx="2"/>
            <a:endCxn id="163" idx="6"/>
          </p:cNvCxnSpPr>
          <p:nvPr/>
        </p:nvCxnSpPr>
        <p:spPr>
          <a:xfrm flipH="1">
            <a:off x="5167789" y="5356803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BD4C193-E937-3CD1-DFB0-28AA5EE427F8}"/>
              </a:ext>
            </a:extLst>
          </p:cNvPr>
          <p:cNvCxnSpPr>
            <a:stCxn id="141" idx="4"/>
            <a:endCxn id="172" idx="0"/>
          </p:cNvCxnSpPr>
          <p:nvPr/>
        </p:nvCxnSpPr>
        <p:spPr>
          <a:xfrm>
            <a:off x="6108845" y="4867634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6" name="Oval 165">
            <a:extLst>
              <a:ext uri="{FF2B5EF4-FFF2-40B4-BE49-F238E27FC236}">
                <a16:creationId xmlns:a16="http://schemas.microsoft.com/office/drawing/2014/main" id="{DE08F9FF-DB36-8A9E-AD12-A3BCD7B4EEC9}"/>
              </a:ext>
            </a:extLst>
          </p:cNvPr>
          <p:cNvSpPr/>
          <p:nvPr/>
        </p:nvSpPr>
        <p:spPr>
          <a:xfrm>
            <a:off x="6590250" y="6165330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204C8EBF-60AF-558F-5157-FF498907C825}"/>
              </a:ext>
            </a:extLst>
          </p:cNvPr>
          <p:cNvCxnSpPr>
            <a:stCxn id="180" idx="6"/>
            <a:endCxn id="140" idx="2"/>
          </p:cNvCxnSpPr>
          <p:nvPr/>
        </p:nvCxnSpPr>
        <p:spPr>
          <a:xfrm>
            <a:off x="5686023" y="5356803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DCC83830-7E10-4ABE-6E5C-355C08AD52D7}"/>
              </a:ext>
            </a:extLst>
          </p:cNvPr>
          <p:cNvCxnSpPr>
            <a:stCxn id="166" idx="2"/>
            <a:endCxn id="169" idx="6"/>
          </p:cNvCxnSpPr>
          <p:nvPr/>
        </p:nvCxnSpPr>
        <p:spPr>
          <a:xfrm flipH="1">
            <a:off x="6186108" y="6238769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9" name="Oval 168">
            <a:extLst>
              <a:ext uri="{FF2B5EF4-FFF2-40B4-BE49-F238E27FC236}">
                <a16:creationId xmlns:a16="http://schemas.microsoft.com/office/drawing/2014/main" id="{7FFEA789-4CEF-87A3-B9C4-1EFF2D6F628F}"/>
              </a:ext>
            </a:extLst>
          </p:cNvPr>
          <p:cNvSpPr/>
          <p:nvPr/>
        </p:nvSpPr>
        <p:spPr>
          <a:xfrm>
            <a:off x="6039230" y="6165330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01EFF452-EF1E-C691-752F-BA62BC9CB033}"/>
              </a:ext>
            </a:extLst>
          </p:cNvPr>
          <p:cNvSpPr/>
          <p:nvPr/>
        </p:nvSpPr>
        <p:spPr>
          <a:xfrm>
            <a:off x="5105808" y="4287422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E3165B73-9D47-1D45-6650-61EF373EE141}"/>
              </a:ext>
            </a:extLst>
          </p:cNvPr>
          <p:cNvCxnSpPr>
            <a:stCxn id="156" idx="0"/>
            <a:endCxn id="170" idx="4"/>
          </p:cNvCxnSpPr>
          <p:nvPr/>
        </p:nvCxnSpPr>
        <p:spPr>
          <a:xfrm flipV="1">
            <a:off x="5159893" y="4395591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2" name="Oval 171">
            <a:extLst>
              <a:ext uri="{FF2B5EF4-FFF2-40B4-BE49-F238E27FC236}">
                <a16:creationId xmlns:a16="http://schemas.microsoft.com/office/drawing/2014/main" id="{ECD6379D-59BE-5F5B-526C-D537EE75A30D}"/>
              </a:ext>
            </a:extLst>
          </p:cNvPr>
          <p:cNvSpPr/>
          <p:nvPr/>
        </p:nvSpPr>
        <p:spPr>
          <a:xfrm>
            <a:off x="5982159" y="5692925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A2A91299-8608-BB0A-12CB-71E6A44C1378}"/>
              </a:ext>
            </a:extLst>
          </p:cNvPr>
          <p:cNvSpPr/>
          <p:nvPr/>
        </p:nvSpPr>
        <p:spPr>
          <a:xfrm>
            <a:off x="7243933" y="4635571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C6CBA499-8C68-4884-4E94-8B1E4B71FAF0}"/>
              </a:ext>
            </a:extLst>
          </p:cNvPr>
          <p:cNvCxnSpPr>
            <a:stCxn id="140" idx="7"/>
            <a:endCxn id="173" idx="3"/>
          </p:cNvCxnSpPr>
          <p:nvPr/>
        </p:nvCxnSpPr>
        <p:spPr>
          <a:xfrm flipV="1">
            <a:off x="6770759" y="4811744"/>
            <a:ext cx="503401" cy="43798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5" name="Oval 174">
            <a:extLst>
              <a:ext uri="{FF2B5EF4-FFF2-40B4-BE49-F238E27FC236}">
                <a16:creationId xmlns:a16="http://schemas.microsoft.com/office/drawing/2014/main" id="{7DD1BF89-D777-92E0-2DD7-9013B8A96F41}"/>
              </a:ext>
            </a:extLst>
          </p:cNvPr>
          <p:cNvSpPr/>
          <p:nvPr/>
        </p:nvSpPr>
        <p:spPr>
          <a:xfrm>
            <a:off x="7665744" y="4682767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AF0C2434-AD4A-8612-E6CB-2336B3F83B1E}"/>
              </a:ext>
            </a:extLst>
          </p:cNvPr>
          <p:cNvCxnSpPr>
            <a:stCxn id="173" idx="6"/>
            <a:endCxn id="175" idx="2"/>
          </p:cNvCxnSpPr>
          <p:nvPr/>
        </p:nvCxnSpPr>
        <p:spPr>
          <a:xfrm flipV="1">
            <a:off x="7450332" y="4736852"/>
            <a:ext cx="215412" cy="191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67E39DE6-9942-3A72-1F55-2BE308AB67DE}"/>
              </a:ext>
            </a:extLst>
          </p:cNvPr>
          <p:cNvCxnSpPr>
            <a:stCxn id="173" idx="4"/>
            <a:endCxn id="142" idx="0"/>
          </p:cNvCxnSpPr>
          <p:nvPr/>
        </p:nvCxnSpPr>
        <p:spPr>
          <a:xfrm>
            <a:off x="7347133" y="4841971"/>
            <a:ext cx="0" cy="3898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8" name="Oval 177">
            <a:extLst>
              <a:ext uri="{FF2B5EF4-FFF2-40B4-BE49-F238E27FC236}">
                <a16:creationId xmlns:a16="http://schemas.microsoft.com/office/drawing/2014/main" id="{3777A46F-BB28-C3F6-66BD-77BEA94FA129}"/>
              </a:ext>
            </a:extLst>
          </p:cNvPr>
          <p:cNvSpPr/>
          <p:nvPr/>
        </p:nvSpPr>
        <p:spPr>
          <a:xfrm>
            <a:off x="5480519" y="5734051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3E77DBBE-7E3E-8FA3-5E51-1060259B8881}"/>
              </a:ext>
            </a:extLst>
          </p:cNvPr>
          <p:cNvCxnSpPr>
            <a:stCxn id="180" idx="4"/>
            <a:endCxn id="178" idx="0"/>
          </p:cNvCxnSpPr>
          <p:nvPr/>
        </p:nvCxnSpPr>
        <p:spPr>
          <a:xfrm>
            <a:off x="5534604" y="5508222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0" name="Oval 179">
            <a:extLst>
              <a:ext uri="{FF2B5EF4-FFF2-40B4-BE49-F238E27FC236}">
                <a16:creationId xmlns:a16="http://schemas.microsoft.com/office/drawing/2014/main" id="{3346CC7B-C9F7-A466-146B-C2EF3EE9BB6E}"/>
              </a:ext>
            </a:extLst>
          </p:cNvPr>
          <p:cNvSpPr/>
          <p:nvPr/>
        </p:nvSpPr>
        <p:spPr>
          <a:xfrm>
            <a:off x="5383185" y="5205384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18921EA9-B669-9E98-ABEB-A966D9FCF8FD}"/>
              </a:ext>
            </a:extLst>
          </p:cNvPr>
          <p:cNvCxnSpPr>
            <a:stCxn id="140" idx="4"/>
            <a:endCxn id="166" idx="0"/>
          </p:cNvCxnSpPr>
          <p:nvPr/>
        </p:nvCxnSpPr>
        <p:spPr>
          <a:xfrm>
            <a:off x="6663689" y="5508222"/>
            <a:ext cx="0" cy="657108"/>
          </a:xfrm>
          <a:prstGeom prst="line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3" name="Oval 182">
            <a:extLst>
              <a:ext uri="{FF2B5EF4-FFF2-40B4-BE49-F238E27FC236}">
                <a16:creationId xmlns:a16="http://schemas.microsoft.com/office/drawing/2014/main" id="{9D94AE03-B646-D4B4-A3FA-1AB4A4C8D7CF}"/>
              </a:ext>
            </a:extLst>
          </p:cNvPr>
          <p:cNvSpPr/>
          <p:nvPr/>
        </p:nvSpPr>
        <p:spPr>
          <a:xfrm>
            <a:off x="2738165" y="5202481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C82FFE7-B647-AE4A-81CD-C8C51426159F}"/>
              </a:ext>
            </a:extLst>
          </p:cNvPr>
          <p:cNvSpPr/>
          <p:nvPr/>
        </p:nvSpPr>
        <p:spPr>
          <a:xfrm>
            <a:off x="2204230" y="4603711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BEF97E17-ED63-7FFE-B168-DB0963F770FD}"/>
              </a:ext>
            </a:extLst>
          </p:cNvPr>
          <p:cNvSpPr/>
          <p:nvPr/>
        </p:nvSpPr>
        <p:spPr>
          <a:xfrm>
            <a:off x="3469828" y="5228937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BE951180-CCA8-E131-07CF-E42637D0F68B}"/>
              </a:ext>
            </a:extLst>
          </p:cNvPr>
          <p:cNvSpPr/>
          <p:nvPr/>
        </p:nvSpPr>
        <p:spPr>
          <a:xfrm>
            <a:off x="3469828" y="5724517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5EEF92B-1E24-A976-6D76-1CE081A9ACA6}"/>
              </a:ext>
            </a:extLst>
          </p:cNvPr>
          <p:cNvCxnSpPr>
            <a:cxnSpLocks/>
            <a:stCxn id="183" idx="1"/>
            <a:endCxn id="184" idx="5"/>
          </p:cNvCxnSpPr>
          <p:nvPr/>
        </p:nvCxnSpPr>
        <p:spPr>
          <a:xfrm flipH="1" flipV="1">
            <a:off x="2427025" y="4826506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6557FACC-81AB-552F-B8BF-3F8269255742}"/>
              </a:ext>
            </a:extLst>
          </p:cNvPr>
          <p:cNvCxnSpPr>
            <a:stCxn id="215" idx="7"/>
            <a:endCxn id="183" idx="3"/>
          </p:cNvCxnSpPr>
          <p:nvPr/>
        </p:nvCxnSpPr>
        <p:spPr>
          <a:xfrm flipV="1">
            <a:off x="2430849" y="5460969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C04E2DE-1F8A-9DE5-F0B0-F39B08D1BA11}"/>
              </a:ext>
            </a:extLst>
          </p:cNvPr>
          <p:cNvCxnSpPr>
            <a:stCxn id="183" idx="6"/>
            <a:endCxn id="185" idx="2"/>
          </p:cNvCxnSpPr>
          <p:nvPr/>
        </p:nvCxnSpPr>
        <p:spPr>
          <a:xfrm flipV="1">
            <a:off x="3041003" y="5332137"/>
            <a:ext cx="428825" cy="21763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68F83FB-68DE-B678-2BE5-A350DF92A84E}"/>
              </a:ext>
            </a:extLst>
          </p:cNvPr>
          <p:cNvCxnSpPr>
            <a:stCxn id="186" idx="1"/>
            <a:endCxn id="183" idx="5"/>
          </p:cNvCxnSpPr>
          <p:nvPr/>
        </p:nvCxnSpPr>
        <p:spPr>
          <a:xfrm flipH="1" flipV="1">
            <a:off x="2996654" y="5460969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563F9493-3D14-5685-D735-88E29A87274A}"/>
              </a:ext>
            </a:extLst>
          </p:cNvPr>
          <p:cNvCxnSpPr>
            <a:stCxn id="215" idx="1"/>
            <a:endCxn id="223" idx="5"/>
          </p:cNvCxnSpPr>
          <p:nvPr/>
        </p:nvCxnSpPr>
        <p:spPr>
          <a:xfrm flipH="1" flipV="1">
            <a:off x="1867569" y="5460969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92B9E2A-EC22-3FFC-4A2E-3F131851C486}"/>
              </a:ext>
            </a:extLst>
          </p:cNvPr>
          <p:cNvCxnSpPr>
            <a:stCxn id="184" idx="3"/>
            <a:endCxn id="223" idx="7"/>
          </p:cNvCxnSpPr>
          <p:nvPr/>
        </p:nvCxnSpPr>
        <p:spPr>
          <a:xfrm flipH="1">
            <a:off x="1867569" y="4826505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C6E70861-FD76-6E3B-1FE5-1EA94B9BC272}"/>
              </a:ext>
            </a:extLst>
          </p:cNvPr>
          <p:cNvCxnSpPr>
            <a:stCxn id="186" idx="2"/>
            <a:endCxn id="215" idx="6"/>
          </p:cNvCxnSpPr>
          <p:nvPr/>
        </p:nvCxnSpPr>
        <p:spPr>
          <a:xfrm flipH="1" flipV="1">
            <a:off x="2469075" y="5820533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FC54628E-59CC-13B6-17B4-44CE9B6574A5}"/>
              </a:ext>
            </a:extLst>
          </p:cNvPr>
          <p:cNvCxnSpPr>
            <a:stCxn id="215" idx="4"/>
            <a:endCxn id="212" idx="0"/>
          </p:cNvCxnSpPr>
          <p:nvPr/>
        </p:nvCxnSpPr>
        <p:spPr>
          <a:xfrm flipH="1">
            <a:off x="2338564" y="5951042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5" name="Oval 194">
            <a:extLst>
              <a:ext uri="{FF2B5EF4-FFF2-40B4-BE49-F238E27FC236}">
                <a16:creationId xmlns:a16="http://schemas.microsoft.com/office/drawing/2014/main" id="{0B255C20-191B-FAEB-28FC-07F551F80412}"/>
              </a:ext>
            </a:extLst>
          </p:cNvPr>
          <p:cNvSpPr/>
          <p:nvPr/>
        </p:nvSpPr>
        <p:spPr>
          <a:xfrm>
            <a:off x="3784405" y="6000473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8739F396-3B75-D301-7A23-2BBC12FA0ACC}"/>
              </a:ext>
            </a:extLst>
          </p:cNvPr>
          <p:cNvCxnSpPr>
            <a:stCxn id="186" idx="5"/>
            <a:endCxn id="195" idx="1"/>
          </p:cNvCxnSpPr>
          <p:nvPr/>
        </p:nvCxnSpPr>
        <p:spPr>
          <a:xfrm>
            <a:off x="3646001" y="5900690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7" name="Oval 196">
            <a:extLst>
              <a:ext uri="{FF2B5EF4-FFF2-40B4-BE49-F238E27FC236}">
                <a16:creationId xmlns:a16="http://schemas.microsoft.com/office/drawing/2014/main" id="{225B0D0A-AE7F-FB37-F984-C2B0DCF055DD}"/>
              </a:ext>
            </a:extLst>
          </p:cNvPr>
          <p:cNvSpPr/>
          <p:nvPr/>
        </p:nvSpPr>
        <p:spPr>
          <a:xfrm>
            <a:off x="3891639" y="5273225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CF63A39-7EDA-C564-555C-63CCF0E548E5}"/>
              </a:ext>
            </a:extLst>
          </p:cNvPr>
          <p:cNvCxnSpPr>
            <a:stCxn id="185" idx="6"/>
            <a:endCxn id="197" idx="2"/>
          </p:cNvCxnSpPr>
          <p:nvPr/>
        </p:nvCxnSpPr>
        <p:spPr>
          <a:xfrm flipV="1">
            <a:off x="3676227" y="5327310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9" name="Oval 198">
            <a:extLst>
              <a:ext uri="{FF2B5EF4-FFF2-40B4-BE49-F238E27FC236}">
                <a16:creationId xmlns:a16="http://schemas.microsoft.com/office/drawing/2014/main" id="{9C454EB9-011F-BF9F-68CB-A47D9687AD70}"/>
              </a:ext>
            </a:extLst>
          </p:cNvPr>
          <p:cNvSpPr/>
          <p:nvPr/>
        </p:nvSpPr>
        <p:spPr>
          <a:xfrm>
            <a:off x="1282588" y="4630749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E6397C98-38D5-5288-D8E8-0DC20D267D42}"/>
              </a:ext>
            </a:extLst>
          </p:cNvPr>
          <p:cNvCxnSpPr>
            <a:stCxn id="184" idx="6"/>
            <a:endCxn id="216" idx="2"/>
          </p:cNvCxnSpPr>
          <p:nvPr/>
        </p:nvCxnSpPr>
        <p:spPr>
          <a:xfrm>
            <a:off x="2465250" y="4734221"/>
            <a:ext cx="1004578" cy="164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932CE384-6556-6147-1B63-13B74AE0A1E2}"/>
              </a:ext>
            </a:extLst>
          </p:cNvPr>
          <p:cNvCxnSpPr>
            <a:stCxn id="184" idx="2"/>
            <a:endCxn id="199" idx="6"/>
          </p:cNvCxnSpPr>
          <p:nvPr/>
        </p:nvCxnSpPr>
        <p:spPr>
          <a:xfrm flipH="1" flipV="1">
            <a:off x="1488987" y="4733949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A3B543E2-BBDD-2638-A615-BD93FBF8686B}"/>
              </a:ext>
            </a:extLst>
          </p:cNvPr>
          <p:cNvCxnSpPr>
            <a:stCxn id="223" idx="1"/>
            <a:endCxn id="199" idx="4"/>
          </p:cNvCxnSpPr>
          <p:nvPr/>
        </p:nvCxnSpPr>
        <p:spPr>
          <a:xfrm flipH="1" flipV="1">
            <a:off x="1385788" y="4837148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7F7A590-2C95-B8AB-2968-0C33482545AB}"/>
              </a:ext>
            </a:extLst>
          </p:cNvPr>
          <p:cNvCxnSpPr>
            <a:stCxn id="185" idx="4"/>
            <a:endCxn id="186" idx="0"/>
          </p:cNvCxnSpPr>
          <p:nvPr/>
        </p:nvCxnSpPr>
        <p:spPr>
          <a:xfrm>
            <a:off x="3573028" y="5435336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4" name="Oval 203">
            <a:extLst>
              <a:ext uri="{FF2B5EF4-FFF2-40B4-BE49-F238E27FC236}">
                <a16:creationId xmlns:a16="http://schemas.microsoft.com/office/drawing/2014/main" id="{9B856E26-EAEB-752B-6DB2-34224E8061EB}"/>
              </a:ext>
            </a:extLst>
          </p:cNvPr>
          <p:cNvSpPr/>
          <p:nvPr/>
        </p:nvSpPr>
        <p:spPr>
          <a:xfrm>
            <a:off x="1092103" y="4924049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7E5EEC39-2548-B9B1-1628-0EC3791BFBF1}"/>
              </a:ext>
            </a:extLst>
          </p:cNvPr>
          <p:cNvCxnSpPr>
            <a:stCxn id="199" idx="3"/>
            <a:endCxn id="204" idx="7"/>
          </p:cNvCxnSpPr>
          <p:nvPr/>
        </p:nvCxnSpPr>
        <p:spPr>
          <a:xfrm flipH="1">
            <a:off x="1184431" y="4806922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6" name="Oval 205">
            <a:extLst>
              <a:ext uri="{FF2B5EF4-FFF2-40B4-BE49-F238E27FC236}">
                <a16:creationId xmlns:a16="http://schemas.microsoft.com/office/drawing/2014/main" id="{90CE5C19-259D-21C9-71A2-9BD89C55A443}"/>
              </a:ext>
            </a:extLst>
          </p:cNvPr>
          <p:cNvSpPr/>
          <p:nvPr/>
        </p:nvSpPr>
        <p:spPr>
          <a:xfrm>
            <a:off x="1285515" y="5299815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764B39CE-3841-2275-EA95-D56052337E90}"/>
              </a:ext>
            </a:extLst>
          </p:cNvPr>
          <p:cNvCxnSpPr>
            <a:stCxn id="223" idx="2"/>
            <a:endCxn id="206" idx="6"/>
          </p:cNvCxnSpPr>
          <p:nvPr/>
        </p:nvCxnSpPr>
        <p:spPr>
          <a:xfrm flipH="1">
            <a:off x="1393684" y="5353900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D8B13112-085A-9793-FC13-D84669894BFE}"/>
              </a:ext>
            </a:extLst>
          </p:cNvPr>
          <p:cNvCxnSpPr>
            <a:stCxn id="184" idx="4"/>
            <a:endCxn id="215" idx="0"/>
          </p:cNvCxnSpPr>
          <p:nvPr/>
        </p:nvCxnSpPr>
        <p:spPr>
          <a:xfrm>
            <a:off x="2334740" y="4864731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9" name="Oval 208">
            <a:extLst>
              <a:ext uri="{FF2B5EF4-FFF2-40B4-BE49-F238E27FC236}">
                <a16:creationId xmlns:a16="http://schemas.microsoft.com/office/drawing/2014/main" id="{83DDB6A0-FEF0-664A-D2AA-49358D33414D}"/>
              </a:ext>
            </a:extLst>
          </p:cNvPr>
          <p:cNvSpPr/>
          <p:nvPr/>
        </p:nvSpPr>
        <p:spPr>
          <a:xfrm>
            <a:off x="2816145" y="6162427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17A00C5-5450-4600-C55C-D6F5C1AB8204}"/>
              </a:ext>
            </a:extLst>
          </p:cNvPr>
          <p:cNvCxnSpPr>
            <a:stCxn id="209" idx="0"/>
            <a:endCxn id="183" idx="4"/>
          </p:cNvCxnSpPr>
          <p:nvPr/>
        </p:nvCxnSpPr>
        <p:spPr>
          <a:xfrm flipV="1">
            <a:off x="2889584" y="5505319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E1B4028B-DE4D-A5DF-F8D0-A4354A295C63}"/>
              </a:ext>
            </a:extLst>
          </p:cNvPr>
          <p:cNvCxnSpPr>
            <a:stCxn id="209" idx="2"/>
            <a:endCxn id="212" idx="6"/>
          </p:cNvCxnSpPr>
          <p:nvPr/>
        </p:nvCxnSpPr>
        <p:spPr>
          <a:xfrm flipH="1">
            <a:off x="2412003" y="6235866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2" name="Oval 211">
            <a:extLst>
              <a:ext uri="{FF2B5EF4-FFF2-40B4-BE49-F238E27FC236}">
                <a16:creationId xmlns:a16="http://schemas.microsoft.com/office/drawing/2014/main" id="{D0C4C653-128C-DA07-21C2-D0C504132C7E}"/>
              </a:ext>
            </a:extLst>
          </p:cNvPr>
          <p:cNvSpPr/>
          <p:nvPr/>
        </p:nvSpPr>
        <p:spPr>
          <a:xfrm>
            <a:off x="2265125" y="6162427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63F90082-BCE7-638F-9C08-A832FCF6BAA3}"/>
              </a:ext>
            </a:extLst>
          </p:cNvPr>
          <p:cNvSpPr/>
          <p:nvPr/>
        </p:nvSpPr>
        <p:spPr>
          <a:xfrm>
            <a:off x="1331703" y="4284519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66CE7E85-C262-8213-8A34-328CD3367EA7}"/>
              </a:ext>
            </a:extLst>
          </p:cNvPr>
          <p:cNvCxnSpPr>
            <a:stCxn id="199" idx="0"/>
            <a:endCxn id="213" idx="4"/>
          </p:cNvCxnSpPr>
          <p:nvPr/>
        </p:nvCxnSpPr>
        <p:spPr>
          <a:xfrm flipV="1">
            <a:off x="1385788" y="4392688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5" name="Oval 214">
            <a:extLst>
              <a:ext uri="{FF2B5EF4-FFF2-40B4-BE49-F238E27FC236}">
                <a16:creationId xmlns:a16="http://schemas.microsoft.com/office/drawing/2014/main" id="{72896FCF-F29D-1EFA-84CF-80742C761816}"/>
              </a:ext>
            </a:extLst>
          </p:cNvPr>
          <p:cNvSpPr/>
          <p:nvPr/>
        </p:nvSpPr>
        <p:spPr>
          <a:xfrm>
            <a:off x="2208054" y="5690022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CC40FEED-95B6-CA66-6A21-02DACB0C78BA}"/>
              </a:ext>
            </a:extLst>
          </p:cNvPr>
          <p:cNvSpPr/>
          <p:nvPr/>
        </p:nvSpPr>
        <p:spPr>
          <a:xfrm>
            <a:off x="3469828" y="4632668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F9206740-E068-D0CE-ABEE-1EC133374D49}"/>
              </a:ext>
            </a:extLst>
          </p:cNvPr>
          <p:cNvCxnSpPr>
            <a:stCxn id="183" idx="7"/>
            <a:endCxn id="216" idx="3"/>
          </p:cNvCxnSpPr>
          <p:nvPr/>
        </p:nvCxnSpPr>
        <p:spPr>
          <a:xfrm flipV="1">
            <a:off x="2996654" y="4808841"/>
            <a:ext cx="503401" cy="43798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8" name="Oval 217">
            <a:extLst>
              <a:ext uri="{FF2B5EF4-FFF2-40B4-BE49-F238E27FC236}">
                <a16:creationId xmlns:a16="http://schemas.microsoft.com/office/drawing/2014/main" id="{F3144767-CE44-8534-D42F-C4C41A50DA89}"/>
              </a:ext>
            </a:extLst>
          </p:cNvPr>
          <p:cNvSpPr/>
          <p:nvPr/>
        </p:nvSpPr>
        <p:spPr>
          <a:xfrm>
            <a:off x="3891639" y="4679864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E16F6A43-8C62-3E8E-B4FC-5E1577F8596E}"/>
              </a:ext>
            </a:extLst>
          </p:cNvPr>
          <p:cNvCxnSpPr>
            <a:stCxn id="216" idx="6"/>
            <a:endCxn id="218" idx="2"/>
          </p:cNvCxnSpPr>
          <p:nvPr/>
        </p:nvCxnSpPr>
        <p:spPr>
          <a:xfrm flipV="1">
            <a:off x="3676227" y="4733949"/>
            <a:ext cx="215412" cy="191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497F7856-03D7-589E-A40C-5BF068B19C7C}"/>
              </a:ext>
            </a:extLst>
          </p:cNvPr>
          <p:cNvCxnSpPr>
            <a:stCxn id="216" idx="4"/>
            <a:endCxn id="185" idx="0"/>
          </p:cNvCxnSpPr>
          <p:nvPr/>
        </p:nvCxnSpPr>
        <p:spPr>
          <a:xfrm>
            <a:off x="3573028" y="4839068"/>
            <a:ext cx="0" cy="3898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1" name="Oval 220">
            <a:extLst>
              <a:ext uri="{FF2B5EF4-FFF2-40B4-BE49-F238E27FC236}">
                <a16:creationId xmlns:a16="http://schemas.microsoft.com/office/drawing/2014/main" id="{2DD78F72-54EA-BB38-E67D-FED99C3BF8A6}"/>
              </a:ext>
            </a:extLst>
          </p:cNvPr>
          <p:cNvSpPr/>
          <p:nvPr/>
        </p:nvSpPr>
        <p:spPr>
          <a:xfrm>
            <a:off x="1706414" y="5731148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66851AD2-EA8C-0DB8-DFD9-BB73F52BAEA4}"/>
              </a:ext>
            </a:extLst>
          </p:cNvPr>
          <p:cNvCxnSpPr>
            <a:stCxn id="223" idx="4"/>
            <a:endCxn id="221" idx="0"/>
          </p:cNvCxnSpPr>
          <p:nvPr/>
        </p:nvCxnSpPr>
        <p:spPr>
          <a:xfrm>
            <a:off x="1760499" y="5505319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3" name="Oval 222">
            <a:extLst>
              <a:ext uri="{FF2B5EF4-FFF2-40B4-BE49-F238E27FC236}">
                <a16:creationId xmlns:a16="http://schemas.microsoft.com/office/drawing/2014/main" id="{5E94D97E-42B2-7D29-BA05-D7DB549B2697}"/>
              </a:ext>
            </a:extLst>
          </p:cNvPr>
          <p:cNvSpPr/>
          <p:nvPr/>
        </p:nvSpPr>
        <p:spPr>
          <a:xfrm>
            <a:off x="1609080" y="5202481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8E2116F5-BA58-699A-327C-FF4D9237FFDC}"/>
              </a:ext>
            </a:extLst>
          </p:cNvPr>
          <p:cNvCxnSpPr>
            <a:stCxn id="183" idx="2"/>
            <a:endCxn id="223" idx="6"/>
          </p:cNvCxnSpPr>
          <p:nvPr/>
        </p:nvCxnSpPr>
        <p:spPr>
          <a:xfrm flipH="1">
            <a:off x="1911918" y="5353900"/>
            <a:ext cx="826246" cy="0"/>
          </a:xfrm>
          <a:prstGeom prst="line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6" name="Oval 225">
            <a:extLst>
              <a:ext uri="{FF2B5EF4-FFF2-40B4-BE49-F238E27FC236}">
                <a16:creationId xmlns:a16="http://schemas.microsoft.com/office/drawing/2014/main" id="{6C3A9150-0937-3FB0-D6D9-7FE1E214297D}"/>
              </a:ext>
            </a:extLst>
          </p:cNvPr>
          <p:cNvSpPr/>
          <p:nvPr/>
        </p:nvSpPr>
        <p:spPr>
          <a:xfrm>
            <a:off x="10175591" y="5217288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9D54279-5925-AF23-8D57-2938E7A86FE1}"/>
              </a:ext>
            </a:extLst>
          </p:cNvPr>
          <p:cNvSpPr/>
          <p:nvPr/>
        </p:nvSpPr>
        <p:spPr>
          <a:xfrm>
            <a:off x="9641656" y="4618518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F565AB57-2C47-8C0F-28E9-2C221174EE16}"/>
              </a:ext>
            </a:extLst>
          </p:cNvPr>
          <p:cNvSpPr/>
          <p:nvPr/>
        </p:nvSpPr>
        <p:spPr>
          <a:xfrm>
            <a:off x="10907254" y="5243744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4E676283-292D-631A-D78D-FABBB2C6DC40}"/>
              </a:ext>
            </a:extLst>
          </p:cNvPr>
          <p:cNvSpPr/>
          <p:nvPr/>
        </p:nvSpPr>
        <p:spPr>
          <a:xfrm>
            <a:off x="10907254" y="5739324"/>
            <a:ext cx="206399" cy="2063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4D78B8B-B2E3-EC97-0FFA-9ECD7010B7CD}"/>
              </a:ext>
            </a:extLst>
          </p:cNvPr>
          <p:cNvCxnSpPr>
            <a:cxnSpLocks/>
            <a:stCxn id="226" idx="1"/>
            <a:endCxn id="227" idx="5"/>
          </p:cNvCxnSpPr>
          <p:nvPr/>
        </p:nvCxnSpPr>
        <p:spPr>
          <a:xfrm flipH="1" flipV="1">
            <a:off x="9864451" y="4841313"/>
            <a:ext cx="355490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0248BFB-38C3-1EDB-68B2-DC70EA5DE3F0}"/>
              </a:ext>
            </a:extLst>
          </p:cNvPr>
          <p:cNvCxnSpPr>
            <a:stCxn id="258" idx="7"/>
            <a:endCxn id="226" idx="3"/>
          </p:cNvCxnSpPr>
          <p:nvPr/>
        </p:nvCxnSpPr>
        <p:spPr>
          <a:xfrm flipV="1">
            <a:off x="9868275" y="5475776"/>
            <a:ext cx="351665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FE947D31-2C19-80A2-4614-F02BBD6AB152}"/>
              </a:ext>
            </a:extLst>
          </p:cNvPr>
          <p:cNvCxnSpPr>
            <a:stCxn id="226" idx="4"/>
            <a:endCxn id="252" idx="0"/>
          </p:cNvCxnSpPr>
          <p:nvPr/>
        </p:nvCxnSpPr>
        <p:spPr>
          <a:xfrm>
            <a:off x="10327010" y="5520126"/>
            <a:ext cx="0" cy="65710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D13CFF10-368D-3259-4C72-430B7D4BF628}"/>
              </a:ext>
            </a:extLst>
          </p:cNvPr>
          <p:cNvCxnSpPr>
            <a:stCxn id="229" idx="1"/>
            <a:endCxn id="226" idx="5"/>
          </p:cNvCxnSpPr>
          <p:nvPr/>
        </p:nvCxnSpPr>
        <p:spPr>
          <a:xfrm flipH="1" flipV="1">
            <a:off x="10434080" y="5475776"/>
            <a:ext cx="503401" cy="29377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26DF1107-E813-E310-E95B-AC7B0901DE12}"/>
              </a:ext>
            </a:extLst>
          </p:cNvPr>
          <p:cNvCxnSpPr>
            <a:stCxn id="258" idx="1"/>
            <a:endCxn id="266" idx="5"/>
          </p:cNvCxnSpPr>
          <p:nvPr/>
        </p:nvCxnSpPr>
        <p:spPr>
          <a:xfrm flipH="1" flipV="1">
            <a:off x="9304995" y="5475776"/>
            <a:ext cx="378711" cy="26727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73A92E73-8212-11FA-09B6-BB6EE62D20DB}"/>
              </a:ext>
            </a:extLst>
          </p:cNvPr>
          <p:cNvCxnSpPr>
            <a:stCxn id="227" idx="3"/>
            <a:endCxn id="266" idx="7"/>
          </p:cNvCxnSpPr>
          <p:nvPr/>
        </p:nvCxnSpPr>
        <p:spPr>
          <a:xfrm flipH="1">
            <a:off x="9304995" y="4841312"/>
            <a:ext cx="374886" cy="42032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B505D431-B7F4-C775-0050-64E0E0A2750E}"/>
              </a:ext>
            </a:extLst>
          </p:cNvPr>
          <p:cNvCxnSpPr>
            <a:stCxn id="229" idx="2"/>
            <a:endCxn id="258" idx="6"/>
          </p:cNvCxnSpPr>
          <p:nvPr/>
        </p:nvCxnSpPr>
        <p:spPr>
          <a:xfrm flipH="1" flipV="1">
            <a:off x="9906501" y="5835340"/>
            <a:ext cx="1000754" cy="718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08FDF603-43F9-94A0-0379-BB09B85042E5}"/>
              </a:ext>
            </a:extLst>
          </p:cNvPr>
          <p:cNvCxnSpPr>
            <a:stCxn id="258" idx="4"/>
            <a:endCxn id="255" idx="0"/>
          </p:cNvCxnSpPr>
          <p:nvPr/>
        </p:nvCxnSpPr>
        <p:spPr>
          <a:xfrm flipH="1">
            <a:off x="9775990" y="5965849"/>
            <a:ext cx="0" cy="211385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8" name="Oval 237">
            <a:extLst>
              <a:ext uri="{FF2B5EF4-FFF2-40B4-BE49-F238E27FC236}">
                <a16:creationId xmlns:a16="http://schemas.microsoft.com/office/drawing/2014/main" id="{2950166D-D322-AE08-B69F-931790333276}"/>
              </a:ext>
            </a:extLst>
          </p:cNvPr>
          <p:cNvSpPr/>
          <p:nvPr/>
        </p:nvSpPr>
        <p:spPr>
          <a:xfrm>
            <a:off x="11221831" y="6015280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C83838AB-6AB3-F63E-8807-7F4FE933C51A}"/>
              </a:ext>
            </a:extLst>
          </p:cNvPr>
          <p:cNvCxnSpPr>
            <a:stCxn id="229" idx="5"/>
            <a:endCxn id="238" idx="1"/>
          </p:cNvCxnSpPr>
          <p:nvPr/>
        </p:nvCxnSpPr>
        <p:spPr>
          <a:xfrm>
            <a:off x="11083427" y="5915497"/>
            <a:ext cx="154245" cy="11562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0" name="Oval 239">
            <a:extLst>
              <a:ext uri="{FF2B5EF4-FFF2-40B4-BE49-F238E27FC236}">
                <a16:creationId xmlns:a16="http://schemas.microsoft.com/office/drawing/2014/main" id="{DF8DA06F-E31E-D992-A7DF-DE3B884F000A}"/>
              </a:ext>
            </a:extLst>
          </p:cNvPr>
          <p:cNvSpPr/>
          <p:nvPr/>
        </p:nvSpPr>
        <p:spPr>
          <a:xfrm>
            <a:off x="11329065" y="5288032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5D4FC81A-71E2-1438-EF06-27CCE9952E0B}"/>
              </a:ext>
            </a:extLst>
          </p:cNvPr>
          <p:cNvCxnSpPr>
            <a:stCxn id="228" idx="6"/>
            <a:endCxn id="240" idx="2"/>
          </p:cNvCxnSpPr>
          <p:nvPr/>
        </p:nvCxnSpPr>
        <p:spPr>
          <a:xfrm flipV="1">
            <a:off x="11113653" y="5342117"/>
            <a:ext cx="215412" cy="482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2" name="Oval 241">
            <a:extLst>
              <a:ext uri="{FF2B5EF4-FFF2-40B4-BE49-F238E27FC236}">
                <a16:creationId xmlns:a16="http://schemas.microsoft.com/office/drawing/2014/main" id="{8B904083-7BAC-9B5C-FE6E-ECD7E7DDA9C0}"/>
              </a:ext>
            </a:extLst>
          </p:cNvPr>
          <p:cNvSpPr/>
          <p:nvPr/>
        </p:nvSpPr>
        <p:spPr>
          <a:xfrm>
            <a:off x="8720014" y="4645556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00234704-1FBE-CB11-AD41-7BB37DE420B4}"/>
              </a:ext>
            </a:extLst>
          </p:cNvPr>
          <p:cNvCxnSpPr>
            <a:stCxn id="227" idx="6"/>
            <a:endCxn id="259" idx="2"/>
          </p:cNvCxnSpPr>
          <p:nvPr/>
        </p:nvCxnSpPr>
        <p:spPr>
          <a:xfrm>
            <a:off x="9902676" y="4749028"/>
            <a:ext cx="1004578" cy="1647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433A8C70-B29F-BA76-E3ED-259C0DCED59A}"/>
              </a:ext>
            </a:extLst>
          </p:cNvPr>
          <p:cNvCxnSpPr>
            <a:stCxn id="227" idx="2"/>
            <a:endCxn id="242" idx="6"/>
          </p:cNvCxnSpPr>
          <p:nvPr/>
        </p:nvCxnSpPr>
        <p:spPr>
          <a:xfrm flipH="1" flipV="1">
            <a:off x="8926413" y="4748756"/>
            <a:ext cx="715242" cy="27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0FFDABB7-E02A-AC40-AC3A-E865B11E3B6B}"/>
              </a:ext>
            </a:extLst>
          </p:cNvPr>
          <p:cNvCxnSpPr>
            <a:stCxn id="266" idx="1"/>
            <a:endCxn id="242" idx="4"/>
          </p:cNvCxnSpPr>
          <p:nvPr/>
        </p:nvCxnSpPr>
        <p:spPr>
          <a:xfrm flipH="1" flipV="1">
            <a:off x="8823214" y="4851955"/>
            <a:ext cx="267642" cy="409682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C55DDCC3-6D3F-062A-4700-6211C6420E5C}"/>
              </a:ext>
            </a:extLst>
          </p:cNvPr>
          <p:cNvCxnSpPr>
            <a:stCxn id="228" idx="4"/>
            <a:endCxn id="229" idx="0"/>
          </p:cNvCxnSpPr>
          <p:nvPr/>
        </p:nvCxnSpPr>
        <p:spPr>
          <a:xfrm>
            <a:off x="11010454" y="5450143"/>
            <a:ext cx="0" cy="28918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7" name="Oval 246">
            <a:extLst>
              <a:ext uri="{FF2B5EF4-FFF2-40B4-BE49-F238E27FC236}">
                <a16:creationId xmlns:a16="http://schemas.microsoft.com/office/drawing/2014/main" id="{2457F0E4-35CE-24A8-32D2-1226553AD56C}"/>
              </a:ext>
            </a:extLst>
          </p:cNvPr>
          <p:cNvSpPr/>
          <p:nvPr/>
        </p:nvSpPr>
        <p:spPr>
          <a:xfrm>
            <a:off x="8529529" y="4938856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A313DF86-B406-A4F2-DDF3-6A4377A8AAFE}"/>
              </a:ext>
            </a:extLst>
          </p:cNvPr>
          <p:cNvCxnSpPr>
            <a:stCxn id="242" idx="3"/>
            <a:endCxn id="247" idx="7"/>
          </p:cNvCxnSpPr>
          <p:nvPr/>
        </p:nvCxnSpPr>
        <p:spPr>
          <a:xfrm flipH="1">
            <a:off x="8621857" y="4821729"/>
            <a:ext cx="128384" cy="1329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9" name="Oval 248">
            <a:extLst>
              <a:ext uri="{FF2B5EF4-FFF2-40B4-BE49-F238E27FC236}">
                <a16:creationId xmlns:a16="http://schemas.microsoft.com/office/drawing/2014/main" id="{86696BB7-653A-38BD-297B-84300836A04C}"/>
              </a:ext>
            </a:extLst>
          </p:cNvPr>
          <p:cNvSpPr/>
          <p:nvPr/>
        </p:nvSpPr>
        <p:spPr>
          <a:xfrm>
            <a:off x="8722941" y="5314622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A3E21CAF-BB40-9BF3-0EDD-BD6F36C6A758}"/>
              </a:ext>
            </a:extLst>
          </p:cNvPr>
          <p:cNvCxnSpPr>
            <a:stCxn id="266" idx="2"/>
            <a:endCxn id="249" idx="6"/>
          </p:cNvCxnSpPr>
          <p:nvPr/>
        </p:nvCxnSpPr>
        <p:spPr>
          <a:xfrm flipH="1">
            <a:off x="8831110" y="5368707"/>
            <a:ext cx="21539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85E83743-BD7B-00C9-BAE1-78601F02D88F}"/>
              </a:ext>
            </a:extLst>
          </p:cNvPr>
          <p:cNvCxnSpPr>
            <a:stCxn id="227" idx="4"/>
            <a:endCxn id="258" idx="0"/>
          </p:cNvCxnSpPr>
          <p:nvPr/>
        </p:nvCxnSpPr>
        <p:spPr>
          <a:xfrm>
            <a:off x="9772166" y="4879538"/>
            <a:ext cx="3825" cy="82529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89B0C9F-23C9-E580-B9B0-308DBDC4D9C4}"/>
              </a:ext>
            </a:extLst>
          </p:cNvPr>
          <p:cNvSpPr/>
          <p:nvPr/>
        </p:nvSpPr>
        <p:spPr>
          <a:xfrm>
            <a:off x="10253571" y="6177234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FCEA749E-7458-AEC6-13F9-065F4709F81B}"/>
              </a:ext>
            </a:extLst>
          </p:cNvPr>
          <p:cNvCxnSpPr>
            <a:stCxn id="266" idx="6"/>
            <a:endCxn id="226" idx="2"/>
          </p:cNvCxnSpPr>
          <p:nvPr/>
        </p:nvCxnSpPr>
        <p:spPr>
          <a:xfrm>
            <a:off x="9349344" y="5368707"/>
            <a:ext cx="826246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C0199CF8-57B8-BBEE-D139-9F4C7B01138D}"/>
              </a:ext>
            </a:extLst>
          </p:cNvPr>
          <p:cNvCxnSpPr>
            <a:stCxn id="252" idx="2"/>
            <a:endCxn id="255" idx="6"/>
          </p:cNvCxnSpPr>
          <p:nvPr/>
        </p:nvCxnSpPr>
        <p:spPr>
          <a:xfrm flipH="1">
            <a:off x="9849429" y="6250673"/>
            <a:ext cx="404142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5" name="Oval 254">
            <a:extLst>
              <a:ext uri="{FF2B5EF4-FFF2-40B4-BE49-F238E27FC236}">
                <a16:creationId xmlns:a16="http://schemas.microsoft.com/office/drawing/2014/main" id="{F4C1A192-B7FF-17CA-AF72-1A501CB82447}"/>
              </a:ext>
            </a:extLst>
          </p:cNvPr>
          <p:cNvSpPr/>
          <p:nvPr/>
        </p:nvSpPr>
        <p:spPr>
          <a:xfrm>
            <a:off x="9702551" y="6177234"/>
            <a:ext cx="146878" cy="146878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3723A623-2D86-0426-8840-D9AE803985E1}"/>
              </a:ext>
            </a:extLst>
          </p:cNvPr>
          <p:cNvSpPr/>
          <p:nvPr/>
        </p:nvSpPr>
        <p:spPr>
          <a:xfrm>
            <a:off x="8769129" y="4299326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9E545D18-45D1-8901-0E2D-A03A8C54648B}"/>
              </a:ext>
            </a:extLst>
          </p:cNvPr>
          <p:cNvCxnSpPr>
            <a:stCxn id="242" idx="0"/>
            <a:endCxn id="256" idx="4"/>
          </p:cNvCxnSpPr>
          <p:nvPr/>
        </p:nvCxnSpPr>
        <p:spPr>
          <a:xfrm flipV="1">
            <a:off x="8823214" y="4407495"/>
            <a:ext cx="0" cy="238061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8" name="Oval 257">
            <a:extLst>
              <a:ext uri="{FF2B5EF4-FFF2-40B4-BE49-F238E27FC236}">
                <a16:creationId xmlns:a16="http://schemas.microsoft.com/office/drawing/2014/main" id="{B4E77764-909D-3D3B-2748-A6A6F480412B}"/>
              </a:ext>
            </a:extLst>
          </p:cNvPr>
          <p:cNvSpPr/>
          <p:nvPr/>
        </p:nvSpPr>
        <p:spPr>
          <a:xfrm>
            <a:off x="9645480" y="5704829"/>
            <a:ext cx="261020" cy="261020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22ED4AC0-FFC2-1EE1-9F02-1CB8F9B9B330}"/>
              </a:ext>
            </a:extLst>
          </p:cNvPr>
          <p:cNvSpPr/>
          <p:nvPr/>
        </p:nvSpPr>
        <p:spPr>
          <a:xfrm>
            <a:off x="10907254" y="4647475"/>
            <a:ext cx="206399" cy="20639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E395B19F-8733-3CAB-9AA1-84E20DA098BD}"/>
              </a:ext>
            </a:extLst>
          </p:cNvPr>
          <p:cNvCxnSpPr>
            <a:stCxn id="226" idx="7"/>
            <a:endCxn id="259" idx="3"/>
          </p:cNvCxnSpPr>
          <p:nvPr/>
        </p:nvCxnSpPr>
        <p:spPr>
          <a:xfrm flipV="1">
            <a:off x="10434080" y="4823648"/>
            <a:ext cx="503401" cy="43798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1" name="Oval 260">
            <a:extLst>
              <a:ext uri="{FF2B5EF4-FFF2-40B4-BE49-F238E27FC236}">
                <a16:creationId xmlns:a16="http://schemas.microsoft.com/office/drawing/2014/main" id="{FA8392A6-FF95-FFC7-ABB7-B5124CF53DE8}"/>
              </a:ext>
            </a:extLst>
          </p:cNvPr>
          <p:cNvSpPr/>
          <p:nvPr/>
        </p:nvSpPr>
        <p:spPr>
          <a:xfrm>
            <a:off x="11329065" y="4694671"/>
            <a:ext cx="108169" cy="10816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53CFA7ED-261B-2EF0-1C3F-842FBD71B8A9}"/>
              </a:ext>
            </a:extLst>
          </p:cNvPr>
          <p:cNvCxnSpPr>
            <a:stCxn id="259" idx="6"/>
            <a:endCxn id="261" idx="2"/>
          </p:cNvCxnSpPr>
          <p:nvPr/>
        </p:nvCxnSpPr>
        <p:spPr>
          <a:xfrm flipV="1">
            <a:off x="11113653" y="4748756"/>
            <a:ext cx="215412" cy="191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91A5578B-0EF2-3892-12B4-CE8ED98A5335}"/>
              </a:ext>
            </a:extLst>
          </p:cNvPr>
          <p:cNvCxnSpPr>
            <a:stCxn id="259" idx="4"/>
            <a:endCxn id="228" idx="0"/>
          </p:cNvCxnSpPr>
          <p:nvPr/>
        </p:nvCxnSpPr>
        <p:spPr>
          <a:xfrm>
            <a:off x="11010454" y="4853875"/>
            <a:ext cx="0" cy="38986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4" name="Oval 263">
            <a:extLst>
              <a:ext uri="{FF2B5EF4-FFF2-40B4-BE49-F238E27FC236}">
                <a16:creationId xmlns:a16="http://schemas.microsoft.com/office/drawing/2014/main" id="{97B472A7-2DEB-BC44-5FB6-5E9A5E62F108}"/>
              </a:ext>
            </a:extLst>
          </p:cNvPr>
          <p:cNvSpPr/>
          <p:nvPr/>
        </p:nvSpPr>
        <p:spPr>
          <a:xfrm>
            <a:off x="9143840" y="5745955"/>
            <a:ext cx="108169" cy="1081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A7B5212C-2A1D-B38F-F96B-C75882C103B9}"/>
              </a:ext>
            </a:extLst>
          </p:cNvPr>
          <p:cNvCxnSpPr>
            <a:stCxn id="266" idx="4"/>
            <a:endCxn id="264" idx="0"/>
          </p:cNvCxnSpPr>
          <p:nvPr/>
        </p:nvCxnSpPr>
        <p:spPr>
          <a:xfrm>
            <a:off x="9197925" y="5520126"/>
            <a:ext cx="0" cy="225829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6" name="Oval 265">
            <a:extLst>
              <a:ext uri="{FF2B5EF4-FFF2-40B4-BE49-F238E27FC236}">
                <a16:creationId xmlns:a16="http://schemas.microsoft.com/office/drawing/2014/main" id="{220BCB7D-88F7-5C9C-DBE5-B7F23D9208ED}"/>
              </a:ext>
            </a:extLst>
          </p:cNvPr>
          <p:cNvSpPr/>
          <p:nvPr/>
        </p:nvSpPr>
        <p:spPr>
          <a:xfrm>
            <a:off x="9046506" y="5217288"/>
            <a:ext cx="302839" cy="302839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2684D505-BA95-461F-EE00-52D3DEEF320A}"/>
              </a:ext>
            </a:extLst>
          </p:cNvPr>
          <p:cNvCxnSpPr>
            <a:stCxn id="228" idx="2"/>
            <a:endCxn id="226" idx="6"/>
          </p:cNvCxnSpPr>
          <p:nvPr/>
        </p:nvCxnSpPr>
        <p:spPr>
          <a:xfrm flipH="1">
            <a:off x="10478429" y="5346944"/>
            <a:ext cx="428825" cy="21763"/>
          </a:xfrm>
          <a:prstGeom prst="line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D325643B-FE1C-1074-142A-400CD667C2C6}"/>
              </a:ext>
            </a:extLst>
          </p:cNvPr>
          <p:cNvGrpSpPr/>
          <p:nvPr/>
        </p:nvGrpSpPr>
        <p:grpSpPr>
          <a:xfrm>
            <a:off x="2752287" y="2994740"/>
            <a:ext cx="260684" cy="165131"/>
            <a:chOff x="1242329" y="3425431"/>
            <a:chExt cx="363040" cy="229968"/>
          </a:xfrm>
        </p:grpSpPr>
        <p:sp>
          <p:nvSpPr>
            <p:cNvPr id="271" name="Isosceles Triangle 270">
              <a:extLst>
                <a:ext uri="{FF2B5EF4-FFF2-40B4-BE49-F238E27FC236}">
                  <a16:creationId xmlns:a16="http://schemas.microsoft.com/office/drawing/2014/main" id="{38EAEB53-56C6-0B05-C119-553B71D2F469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2" name="Chord 271">
              <a:extLst>
                <a:ext uri="{FF2B5EF4-FFF2-40B4-BE49-F238E27FC236}">
                  <a16:creationId xmlns:a16="http://schemas.microsoft.com/office/drawing/2014/main" id="{164974EB-0289-2576-1508-EC5228BF9ECD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3" name="Isosceles Triangle 272">
              <a:extLst>
                <a:ext uri="{FF2B5EF4-FFF2-40B4-BE49-F238E27FC236}">
                  <a16:creationId xmlns:a16="http://schemas.microsoft.com/office/drawing/2014/main" id="{08CDACE4-AC9F-550E-4EF4-DD7C4E075BED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624805A6-83F7-C74E-D1BD-FFEFA42888BA}"/>
              </a:ext>
            </a:extLst>
          </p:cNvPr>
          <p:cNvGrpSpPr/>
          <p:nvPr/>
        </p:nvGrpSpPr>
        <p:grpSpPr>
          <a:xfrm>
            <a:off x="6563988" y="2992572"/>
            <a:ext cx="260684" cy="165131"/>
            <a:chOff x="1242329" y="3425431"/>
            <a:chExt cx="363040" cy="229968"/>
          </a:xfrm>
        </p:grpSpPr>
        <p:sp>
          <p:nvSpPr>
            <p:cNvPr id="276" name="Isosceles Triangle 275">
              <a:extLst>
                <a:ext uri="{FF2B5EF4-FFF2-40B4-BE49-F238E27FC236}">
                  <a16:creationId xmlns:a16="http://schemas.microsoft.com/office/drawing/2014/main" id="{891C9D6D-7916-065D-3EE2-4F893FDF6833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7" name="Chord 276">
              <a:extLst>
                <a:ext uri="{FF2B5EF4-FFF2-40B4-BE49-F238E27FC236}">
                  <a16:creationId xmlns:a16="http://schemas.microsoft.com/office/drawing/2014/main" id="{5D4CD7A3-9FE0-1EA0-E0E1-722B147B9B85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8" name="Isosceles Triangle 277">
              <a:extLst>
                <a:ext uri="{FF2B5EF4-FFF2-40B4-BE49-F238E27FC236}">
                  <a16:creationId xmlns:a16="http://schemas.microsoft.com/office/drawing/2014/main" id="{2C38D259-296C-22F6-FA91-E631DDA0439D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6950FC6E-1E30-CE38-19DD-9E8F737C746B}"/>
              </a:ext>
            </a:extLst>
          </p:cNvPr>
          <p:cNvGrpSpPr/>
          <p:nvPr/>
        </p:nvGrpSpPr>
        <p:grpSpPr>
          <a:xfrm>
            <a:off x="10201149" y="2992121"/>
            <a:ext cx="260684" cy="165131"/>
            <a:chOff x="1242329" y="3425431"/>
            <a:chExt cx="363040" cy="229968"/>
          </a:xfrm>
        </p:grpSpPr>
        <p:sp>
          <p:nvSpPr>
            <p:cNvPr id="280" name="Isosceles Triangle 279">
              <a:extLst>
                <a:ext uri="{FF2B5EF4-FFF2-40B4-BE49-F238E27FC236}">
                  <a16:creationId xmlns:a16="http://schemas.microsoft.com/office/drawing/2014/main" id="{B53361E1-CBD2-FBD1-2806-53567F7415FA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1" name="Chord 280">
              <a:extLst>
                <a:ext uri="{FF2B5EF4-FFF2-40B4-BE49-F238E27FC236}">
                  <a16:creationId xmlns:a16="http://schemas.microsoft.com/office/drawing/2014/main" id="{847FE07C-971B-D6E7-B2FD-AB333CE4466E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2" name="Isosceles Triangle 281">
              <a:extLst>
                <a:ext uri="{FF2B5EF4-FFF2-40B4-BE49-F238E27FC236}">
                  <a16:creationId xmlns:a16="http://schemas.microsoft.com/office/drawing/2014/main" id="{7BACEB16-8914-E562-A1FD-663DC6083314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CC142E5D-8D02-D9AF-36CA-E4458C994E20}"/>
              </a:ext>
            </a:extLst>
          </p:cNvPr>
          <p:cNvGrpSpPr/>
          <p:nvPr/>
        </p:nvGrpSpPr>
        <p:grpSpPr>
          <a:xfrm>
            <a:off x="2760693" y="5305355"/>
            <a:ext cx="260684" cy="165131"/>
            <a:chOff x="1242329" y="3425431"/>
            <a:chExt cx="363040" cy="229968"/>
          </a:xfrm>
        </p:grpSpPr>
        <p:sp>
          <p:nvSpPr>
            <p:cNvPr id="284" name="Isosceles Triangle 283">
              <a:extLst>
                <a:ext uri="{FF2B5EF4-FFF2-40B4-BE49-F238E27FC236}">
                  <a16:creationId xmlns:a16="http://schemas.microsoft.com/office/drawing/2014/main" id="{4338D528-E5CE-55BD-932D-EFB84CA623D3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5" name="Chord 284">
              <a:extLst>
                <a:ext uri="{FF2B5EF4-FFF2-40B4-BE49-F238E27FC236}">
                  <a16:creationId xmlns:a16="http://schemas.microsoft.com/office/drawing/2014/main" id="{BA6CA74A-D8E7-E65E-8CA3-2634BC7484B7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6" name="Isosceles Triangle 285">
              <a:extLst>
                <a:ext uri="{FF2B5EF4-FFF2-40B4-BE49-F238E27FC236}">
                  <a16:creationId xmlns:a16="http://schemas.microsoft.com/office/drawing/2014/main" id="{7409F5C5-DB78-7C40-82BC-23D5A0B62245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4D7EC08F-3571-D96A-154D-924BC1C41E52}"/>
              </a:ext>
            </a:extLst>
          </p:cNvPr>
          <p:cNvGrpSpPr/>
          <p:nvPr/>
        </p:nvGrpSpPr>
        <p:grpSpPr>
          <a:xfrm>
            <a:off x="6533597" y="5305916"/>
            <a:ext cx="260684" cy="165131"/>
            <a:chOff x="1242329" y="3425431"/>
            <a:chExt cx="363040" cy="229968"/>
          </a:xfrm>
        </p:grpSpPr>
        <p:sp>
          <p:nvSpPr>
            <p:cNvPr id="288" name="Isosceles Triangle 287">
              <a:extLst>
                <a:ext uri="{FF2B5EF4-FFF2-40B4-BE49-F238E27FC236}">
                  <a16:creationId xmlns:a16="http://schemas.microsoft.com/office/drawing/2014/main" id="{7A9D73A5-ED29-39FF-91A1-0CDB7C4BC282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9" name="Chord 288">
              <a:extLst>
                <a:ext uri="{FF2B5EF4-FFF2-40B4-BE49-F238E27FC236}">
                  <a16:creationId xmlns:a16="http://schemas.microsoft.com/office/drawing/2014/main" id="{6975827D-9CF2-7119-473B-C55DDD181665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0" name="Isosceles Triangle 289">
              <a:extLst>
                <a:ext uri="{FF2B5EF4-FFF2-40B4-BE49-F238E27FC236}">
                  <a16:creationId xmlns:a16="http://schemas.microsoft.com/office/drawing/2014/main" id="{DFBA44C5-D72D-D11D-976E-6DB0CAE44CB3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876DED54-E370-78FE-7F89-CDE8BF66AF00}"/>
              </a:ext>
            </a:extLst>
          </p:cNvPr>
          <p:cNvGrpSpPr/>
          <p:nvPr/>
        </p:nvGrpSpPr>
        <p:grpSpPr>
          <a:xfrm>
            <a:off x="10199124" y="5324030"/>
            <a:ext cx="260684" cy="165131"/>
            <a:chOff x="1242329" y="3425431"/>
            <a:chExt cx="363040" cy="229968"/>
          </a:xfrm>
        </p:grpSpPr>
        <p:sp>
          <p:nvSpPr>
            <p:cNvPr id="292" name="Isosceles Triangle 291">
              <a:extLst>
                <a:ext uri="{FF2B5EF4-FFF2-40B4-BE49-F238E27FC236}">
                  <a16:creationId xmlns:a16="http://schemas.microsoft.com/office/drawing/2014/main" id="{E4659E7B-0D25-A953-BE9F-CC1B472C0865}"/>
                </a:ext>
              </a:extLst>
            </p:cNvPr>
            <p:cNvSpPr/>
            <p:nvPr/>
          </p:nvSpPr>
          <p:spPr>
            <a:xfrm rot="1932596" flipV="1">
              <a:off x="1242329" y="3425431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3" name="Chord 292">
              <a:extLst>
                <a:ext uri="{FF2B5EF4-FFF2-40B4-BE49-F238E27FC236}">
                  <a16:creationId xmlns:a16="http://schemas.microsoft.com/office/drawing/2014/main" id="{B2AF4F69-90E5-362E-7437-A43AEC1D6877}"/>
                </a:ext>
              </a:extLst>
            </p:cNvPr>
            <p:cNvSpPr/>
            <p:nvPr/>
          </p:nvSpPr>
          <p:spPr>
            <a:xfrm>
              <a:off x="1285417" y="3426212"/>
              <a:ext cx="273318" cy="229187"/>
            </a:xfrm>
            <a:prstGeom prst="chord">
              <a:avLst>
                <a:gd name="adj1" fmla="val 1566"/>
                <a:gd name="adj2" fmla="val 10796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4" name="Isosceles Triangle 293">
              <a:extLst>
                <a:ext uri="{FF2B5EF4-FFF2-40B4-BE49-F238E27FC236}">
                  <a16:creationId xmlns:a16="http://schemas.microsoft.com/office/drawing/2014/main" id="{FEB7AA62-2378-013C-2DCC-3573FDD1AD65}"/>
                </a:ext>
              </a:extLst>
            </p:cNvPr>
            <p:cNvSpPr/>
            <p:nvPr/>
          </p:nvSpPr>
          <p:spPr>
            <a:xfrm rot="19667404" flipH="1" flipV="1">
              <a:off x="1438531" y="3427887"/>
              <a:ext cx="166838" cy="541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96" name="Rectangle 295">
            <a:extLst>
              <a:ext uri="{FF2B5EF4-FFF2-40B4-BE49-F238E27FC236}">
                <a16:creationId xmlns:a16="http://schemas.microsoft.com/office/drawing/2014/main" id="{BB1696AE-C1F8-69D4-BF2F-3B804F51F7C7}"/>
              </a:ext>
            </a:extLst>
          </p:cNvPr>
          <p:cNvSpPr/>
          <p:nvPr/>
        </p:nvSpPr>
        <p:spPr>
          <a:xfrm>
            <a:off x="325846" y="4198287"/>
            <a:ext cx="11540308" cy="239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EAF1F55F-FB90-4960-E885-E15B0332030A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P </a:t>
            </a:r>
            <a:r>
              <a:rPr lang="en-US" sz="1400" dirty="0" err="1"/>
              <a:t>Holme</a:t>
            </a:r>
            <a:r>
              <a:rPr lang="en-US" sz="1400" dirty="0"/>
              <a:t>, M Cebrian, T </a:t>
            </a:r>
            <a:r>
              <a:rPr lang="en-US" sz="1400" dirty="0" err="1"/>
              <a:t>Rahwan</a:t>
            </a:r>
            <a:r>
              <a:rPr lang="en-US" sz="1400" dirty="0"/>
              <a:t>. </a:t>
            </a:r>
            <a:r>
              <a:rPr lang="en-US" sz="1400" i="1" dirty="0"/>
              <a:t>Social diffusion sources can escape detection</a:t>
            </a:r>
            <a:r>
              <a:rPr lang="en-US" sz="1400" dirty="0"/>
              <a:t>. </a:t>
            </a:r>
            <a:r>
              <a:rPr lang="en-US" sz="1400" b="1" dirty="0" err="1"/>
              <a:t>iScience</a:t>
            </a:r>
            <a:r>
              <a:rPr lang="en-US" sz="1400" dirty="0"/>
              <a:t> (2022)</a:t>
            </a: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C1700B9F-A3DE-FA27-6CC6-565EA64927BE}"/>
              </a:ext>
            </a:extLst>
          </p:cNvPr>
          <p:cNvSpPr/>
          <p:nvPr/>
        </p:nvSpPr>
        <p:spPr>
          <a:xfrm>
            <a:off x="4495569" y="1287799"/>
            <a:ext cx="7370582" cy="289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2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  <p:bldP spid="2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8" y="887760"/>
            <a:ext cx="4869766" cy="486976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67848" y="6132800"/>
            <a:ext cx="1827744" cy="4616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eeker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2745" y="5707073"/>
            <a:ext cx="216024" cy="216024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0693" y="6139122"/>
            <a:ext cx="1827744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vader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0692" y="130622"/>
            <a:ext cx="5312039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Existing literature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FFCADA-17A3-F8D5-D052-B79793D06F12}"/>
              </a:ext>
            </a:extLst>
          </p:cNvPr>
          <p:cNvGrpSpPr/>
          <p:nvPr/>
        </p:nvGrpSpPr>
        <p:grpSpPr>
          <a:xfrm>
            <a:off x="5400174" y="130622"/>
            <a:ext cx="6317712" cy="6463844"/>
            <a:chOff x="5400174" y="130622"/>
            <a:chExt cx="6317712" cy="64638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8" r="11009"/>
            <a:stretch/>
          </p:blipFill>
          <p:spPr>
            <a:xfrm>
              <a:off x="6934032" y="586307"/>
              <a:ext cx="4783854" cy="6008158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9839684" y="6132801"/>
              <a:ext cx="1827744" cy="46166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eeker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934032" y="6132801"/>
              <a:ext cx="1827744" cy="461665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  <a:r>
                <a:rPr kumimoji="0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vader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6934032" y="130622"/>
              <a:ext cx="4733396" cy="7780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j-ea"/>
                  <a:cs typeface="Times New Roman" pitchFamily="18" charset="0"/>
                </a:rPr>
                <a:t>Our line of research</a:t>
              </a:r>
              <a:endPara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5400174" y="2746579"/>
              <a:ext cx="1269333" cy="1152128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582386" cy="6858000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Efficiency of hiding from Eigenvector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E5DDEF-0ECB-7FDB-A040-05DF1E4B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15" y="0"/>
            <a:ext cx="11535075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14AA0C-B229-2104-8F9B-C92CB27B69B5}"/>
              </a:ext>
            </a:extLst>
          </p:cNvPr>
          <p:cNvSpPr/>
          <p:nvPr/>
        </p:nvSpPr>
        <p:spPr>
          <a:xfrm>
            <a:off x="9922329" y="1447800"/>
            <a:ext cx="2258261" cy="85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628E68-81E6-6E6B-30FA-448D8B0D2935}"/>
              </a:ext>
            </a:extLst>
          </p:cNvPr>
          <p:cNvSpPr/>
          <p:nvPr/>
        </p:nvSpPr>
        <p:spPr>
          <a:xfrm>
            <a:off x="582386" y="2414177"/>
            <a:ext cx="1281157" cy="444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E01C5D-FBFF-CC7B-6FA1-BA3C9BF81520}"/>
              </a:ext>
            </a:extLst>
          </p:cNvPr>
          <p:cNvSpPr/>
          <p:nvPr/>
        </p:nvSpPr>
        <p:spPr>
          <a:xfrm>
            <a:off x="4537166" y="-993"/>
            <a:ext cx="6469380" cy="2415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D48D4-46CC-C498-A8DE-C0219E060244}"/>
              </a:ext>
            </a:extLst>
          </p:cNvPr>
          <p:cNvSpPr txBox="1"/>
          <p:nvPr/>
        </p:nvSpPr>
        <p:spPr>
          <a:xfrm>
            <a:off x="1309545" y="2414177"/>
            <a:ext cx="553998" cy="18380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400" b="1" dirty="0"/>
              <a:t>Adding nodes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E4BBA-9FA1-5B8A-7D52-63650C612DEE}"/>
              </a:ext>
            </a:extLst>
          </p:cNvPr>
          <p:cNvSpPr txBox="1"/>
          <p:nvPr/>
        </p:nvSpPr>
        <p:spPr>
          <a:xfrm>
            <a:off x="1309545" y="165132"/>
            <a:ext cx="553998" cy="179876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400" b="1" dirty="0"/>
              <a:t>Before hiding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76E4FC-0F53-EE1D-0F13-98B4FBAE74BA}"/>
              </a:ext>
            </a:extLst>
          </p:cNvPr>
          <p:cNvSpPr txBox="1"/>
          <p:nvPr/>
        </p:nvSpPr>
        <p:spPr>
          <a:xfrm>
            <a:off x="1309545" y="4488368"/>
            <a:ext cx="553998" cy="22096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400" b="1" dirty="0"/>
              <a:t>Modifying edges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8E901E-3971-7DE0-64D0-CC43CF34CFDA}"/>
              </a:ext>
            </a:extLst>
          </p:cNvPr>
          <p:cNvSpPr/>
          <p:nvPr/>
        </p:nvSpPr>
        <p:spPr>
          <a:xfrm>
            <a:off x="4705165" y="2291443"/>
            <a:ext cx="5295530" cy="2275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96A7C-7BE9-2842-E25A-F13075E813CD}"/>
              </a:ext>
            </a:extLst>
          </p:cNvPr>
          <p:cNvSpPr/>
          <p:nvPr/>
        </p:nvSpPr>
        <p:spPr>
          <a:xfrm>
            <a:off x="1339544" y="4566557"/>
            <a:ext cx="10841046" cy="2291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53507E-AFCC-4159-D683-03C41FCC1B96}"/>
              </a:ext>
            </a:extLst>
          </p:cNvPr>
          <p:cNvSpPr/>
          <p:nvPr/>
        </p:nvSpPr>
        <p:spPr>
          <a:xfrm>
            <a:off x="1339544" y="2299607"/>
            <a:ext cx="3197622" cy="2275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AD96C1-9E20-DA18-E91D-C93B9E588239}"/>
              </a:ext>
            </a:extLst>
          </p:cNvPr>
          <p:cNvSpPr/>
          <p:nvPr/>
        </p:nvSpPr>
        <p:spPr>
          <a:xfrm>
            <a:off x="2392841" y="2340429"/>
            <a:ext cx="1870729" cy="1890485"/>
          </a:xfrm>
          <a:custGeom>
            <a:avLst/>
            <a:gdLst>
              <a:gd name="connsiteX0" fmla="*/ 18143 w 1868714"/>
              <a:gd name="connsiteY0" fmla="*/ 830943 h 1912257"/>
              <a:gd name="connsiteX1" fmla="*/ 293914 w 1868714"/>
              <a:gd name="connsiteY1" fmla="*/ 791028 h 1912257"/>
              <a:gd name="connsiteX2" fmla="*/ 399143 w 1868714"/>
              <a:gd name="connsiteY2" fmla="*/ 925285 h 1912257"/>
              <a:gd name="connsiteX3" fmla="*/ 348343 w 1868714"/>
              <a:gd name="connsiteY3" fmla="*/ 1139371 h 1912257"/>
              <a:gd name="connsiteX4" fmla="*/ 21772 w 1868714"/>
              <a:gd name="connsiteY4" fmla="*/ 1201057 h 1912257"/>
              <a:gd name="connsiteX5" fmla="*/ 10886 w 1868714"/>
              <a:gd name="connsiteY5" fmla="*/ 1912257 h 1912257"/>
              <a:gd name="connsiteX6" fmla="*/ 1865086 w 1868714"/>
              <a:gd name="connsiteY6" fmla="*/ 1908628 h 1912257"/>
              <a:gd name="connsiteX7" fmla="*/ 1868714 w 1868714"/>
              <a:gd name="connsiteY7" fmla="*/ 0 h 1912257"/>
              <a:gd name="connsiteX8" fmla="*/ 0 w 1868714"/>
              <a:gd name="connsiteY8" fmla="*/ 25400 h 1912257"/>
              <a:gd name="connsiteX9" fmla="*/ 18143 w 1868714"/>
              <a:gd name="connsiteY9" fmla="*/ 830943 h 1912257"/>
              <a:gd name="connsiteX0" fmla="*/ 18143 w 1868714"/>
              <a:gd name="connsiteY0" fmla="*/ 830943 h 1912257"/>
              <a:gd name="connsiteX1" fmla="*/ 281214 w 1868714"/>
              <a:gd name="connsiteY1" fmla="*/ 781957 h 1912257"/>
              <a:gd name="connsiteX2" fmla="*/ 399143 w 1868714"/>
              <a:gd name="connsiteY2" fmla="*/ 925285 h 1912257"/>
              <a:gd name="connsiteX3" fmla="*/ 348343 w 1868714"/>
              <a:gd name="connsiteY3" fmla="*/ 1139371 h 1912257"/>
              <a:gd name="connsiteX4" fmla="*/ 21772 w 1868714"/>
              <a:gd name="connsiteY4" fmla="*/ 1201057 h 1912257"/>
              <a:gd name="connsiteX5" fmla="*/ 10886 w 1868714"/>
              <a:gd name="connsiteY5" fmla="*/ 1912257 h 1912257"/>
              <a:gd name="connsiteX6" fmla="*/ 1865086 w 1868714"/>
              <a:gd name="connsiteY6" fmla="*/ 1908628 h 1912257"/>
              <a:gd name="connsiteX7" fmla="*/ 1868714 w 1868714"/>
              <a:gd name="connsiteY7" fmla="*/ 0 h 1912257"/>
              <a:gd name="connsiteX8" fmla="*/ 0 w 1868714"/>
              <a:gd name="connsiteY8" fmla="*/ 25400 h 1912257"/>
              <a:gd name="connsiteX9" fmla="*/ 18143 w 1868714"/>
              <a:gd name="connsiteY9" fmla="*/ 830943 h 1912257"/>
              <a:gd name="connsiteX0" fmla="*/ 12700 w 1868714"/>
              <a:gd name="connsiteY0" fmla="*/ 856343 h 1912257"/>
              <a:gd name="connsiteX1" fmla="*/ 281214 w 1868714"/>
              <a:gd name="connsiteY1" fmla="*/ 781957 h 1912257"/>
              <a:gd name="connsiteX2" fmla="*/ 399143 w 1868714"/>
              <a:gd name="connsiteY2" fmla="*/ 925285 h 1912257"/>
              <a:gd name="connsiteX3" fmla="*/ 348343 w 1868714"/>
              <a:gd name="connsiteY3" fmla="*/ 1139371 h 1912257"/>
              <a:gd name="connsiteX4" fmla="*/ 21772 w 1868714"/>
              <a:gd name="connsiteY4" fmla="*/ 1201057 h 1912257"/>
              <a:gd name="connsiteX5" fmla="*/ 10886 w 1868714"/>
              <a:gd name="connsiteY5" fmla="*/ 1912257 h 1912257"/>
              <a:gd name="connsiteX6" fmla="*/ 1865086 w 1868714"/>
              <a:gd name="connsiteY6" fmla="*/ 1908628 h 1912257"/>
              <a:gd name="connsiteX7" fmla="*/ 1868714 w 1868714"/>
              <a:gd name="connsiteY7" fmla="*/ 0 h 1912257"/>
              <a:gd name="connsiteX8" fmla="*/ 0 w 1868714"/>
              <a:gd name="connsiteY8" fmla="*/ 25400 h 1912257"/>
              <a:gd name="connsiteX9" fmla="*/ 12700 w 1868714"/>
              <a:gd name="connsiteY9" fmla="*/ 856343 h 1912257"/>
              <a:gd name="connsiteX0" fmla="*/ 12700 w 1868714"/>
              <a:gd name="connsiteY0" fmla="*/ 856343 h 1912257"/>
              <a:gd name="connsiteX1" fmla="*/ 253999 w 1868714"/>
              <a:gd name="connsiteY1" fmla="*/ 785586 h 1912257"/>
              <a:gd name="connsiteX2" fmla="*/ 399143 w 1868714"/>
              <a:gd name="connsiteY2" fmla="*/ 925285 h 1912257"/>
              <a:gd name="connsiteX3" fmla="*/ 348343 w 1868714"/>
              <a:gd name="connsiteY3" fmla="*/ 1139371 h 1912257"/>
              <a:gd name="connsiteX4" fmla="*/ 21772 w 1868714"/>
              <a:gd name="connsiteY4" fmla="*/ 1201057 h 1912257"/>
              <a:gd name="connsiteX5" fmla="*/ 10886 w 1868714"/>
              <a:gd name="connsiteY5" fmla="*/ 1912257 h 1912257"/>
              <a:gd name="connsiteX6" fmla="*/ 1865086 w 1868714"/>
              <a:gd name="connsiteY6" fmla="*/ 1908628 h 1912257"/>
              <a:gd name="connsiteX7" fmla="*/ 1868714 w 1868714"/>
              <a:gd name="connsiteY7" fmla="*/ 0 h 1912257"/>
              <a:gd name="connsiteX8" fmla="*/ 0 w 1868714"/>
              <a:gd name="connsiteY8" fmla="*/ 25400 h 1912257"/>
              <a:gd name="connsiteX9" fmla="*/ 12700 w 1868714"/>
              <a:gd name="connsiteY9" fmla="*/ 856343 h 1912257"/>
              <a:gd name="connsiteX0" fmla="*/ 12700 w 1868714"/>
              <a:gd name="connsiteY0" fmla="*/ 856343 h 1912257"/>
              <a:gd name="connsiteX1" fmla="*/ 253999 w 1868714"/>
              <a:gd name="connsiteY1" fmla="*/ 785586 h 1912257"/>
              <a:gd name="connsiteX2" fmla="*/ 399143 w 1868714"/>
              <a:gd name="connsiteY2" fmla="*/ 925285 h 1912257"/>
              <a:gd name="connsiteX3" fmla="*/ 348343 w 1868714"/>
              <a:gd name="connsiteY3" fmla="*/ 1139371 h 1912257"/>
              <a:gd name="connsiteX4" fmla="*/ 21772 w 1868714"/>
              <a:gd name="connsiteY4" fmla="*/ 1219200 h 1912257"/>
              <a:gd name="connsiteX5" fmla="*/ 10886 w 1868714"/>
              <a:gd name="connsiteY5" fmla="*/ 1912257 h 1912257"/>
              <a:gd name="connsiteX6" fmla="*/ 1865086 w 1868714"/>
              <a:gd name="connsiteY6" fmla="*/ 1908628 h 1912257"/>
              <a:gd name="connsiteX7" fmla="*/ 1868714 w 1868714"/>
              <a:gd name="connsiteY7" fmla="*/ 0 h 1912257"/>
              <a:gd name="connsiteX8" fmla="*/ 0 w 1868714"/>
              <a:gd name="connsiteY8" fmla="*/ 25400 h 1912257"/>
              <a:gd name="connsiteX9" fmla="*/ 12700 w 1868714"/>
              <a:gd name="connsiteY9" fmla="*/ 856343 h 1912257"/>
              <a:gd name="connsiteX0" fmla="*/ 12700 w 1868714"/>
              <a:gd name="connsiteY0" fmla="*/ 856343 h 1912257"/>
              <a:gd name="connsiteX1" fmla="*/ 253999 w 1868714"/>
              <a:gd name="connsiteY1" fmla="*/ 785586 h 1912257"/>
              <a:gd name="connsiteX2" fmla="*/ 399143 w 1868714"/>
              <a:gd name="connsiteY2" fmla="*/ 925285 h 1912257"/>
              <a:gd name="connsiteX3" fmla="*/ 348343 w 1868714"/>
              <a:gd name="connsiteY3" fmla="*/ 1139371 h 1912257"/>
              <a:gd name="connsiteX4" fmla="*/ 7257 w 1868714"/>
              <a:gd name="connsiteY4" fmla="*/ 1224643 h 1912257"/>
              <a:gd name="connsiteX5" fmla="*/ 10886 w 1868714"/>
              <a:gd name="connsiteY5" fmla="*/ 1912257 h 1912257"/>
              <a:gd name="connsiteX6" fmla="*/ 1865086 w 1868714"/>
              <a:gd name="connsiteY6" fmla="*/ 1908628 h 1912257"/>
              <a:gd name="connsiteX7" fmla="*/ 1868714 w 1868714"/>
              <a:gd name="connsiteY7" fmla="*/ 0 h 1912257"/>
              <a:gd name="connsiteX8" fmla="*/ 0 w 1868714"/>
              <a:gd name="connsiteY8" fmla="*/ 25400 h 1912257"/>
              <a:gd name="connsiteX9" fmla="*/ 12700 w 1868714"/>
              <a:gd name="connsiteY9" fmla="*/ 856343 h 1912257"/>
              <a:gd name="connsiteX0" fmla="*/ 14603 w 1870617"/>
              <a:gd name="connsiteY0" fmla="*/ 856343 h 1908628"/>
              <a:gd name="connsiteX1" fmla="*/ 255902 w 1870617"/>
              <a:gd name="connsiteY1" fmla="*/ 785586 h 1908628"/>
              <a:gd name="connsiteX2" fmla="*/ 401046 w 1870617"/>
              <a:gd name="connsiteY2" fmla="*/ 925285 h 1908628"/>
              <a:gd name="connsiteX3" fmla="*/ 350246 w 1870617"/>
              <a:gd name="connsiteY3" fmla="*/ 1139371 h 1908628"/>
              <a:gd name="connsiteX4" fmla="*/ 9160 w 1870617"/>
              <a:gd name="connsiteY4" fmla="*/ 1224643 h 1908628"/>
              <a:gd name="connsiteX5" fmla="*/ 89 w 1870617"/>
              <a:gd name="connsiteY5" fmla="*/ 1908628 h 1908628"/>
              <a:gd name="connsiteX6" fmla="*/ 1866989 w 1870617"/>
              <a:gd name="connsiteY6" fmla="*/ 1908628 h 1908628"/>
              <a:gd name="connsiteX7" fmla="*/ 1870617 w 1870617"/>
              <a:gd name="connsiteY7" fmla="*/ 0 h 1908628"/>
              <a:gd name="connsiteX8" fmla="*/ 1903 w 1870617"/>
              <a:gd name="connsiteY8" fmla="*/ 25400 h 1908628"/>
              <a:gd name="connsiteX9" fmla="*/ 14603 w 1870617"/>
              <a:gd name="connsiteY9" fmla="*/ 856343 h 1908628"/>
              <a:gd name="connsiteX0" fmla="*/ 14603 w 1870617"/>
              <a:gd name="connsiteY0" fmla="*/ 838200 h 1890485"/>
              <a:gd name="connsiteX1" fmla="*/ 255902 w 1870617"/>
              <a:gd name="connsiteY1" fmla="*/ 767443 h 1890485"/>
              <a:gd name="connsiteX2" fmla="*/ 401046 w 1870617"/>
              <a:gd name="connsiteY2" fmla="*/ 907142 h 1890485"/>
              <a:gd name="connsiteX3" fmla="*/ 350246 w 1870617"/>
              <a:gd name="connsiteY3" fmla="*/ 1121228 h 1890485"/>
              <a:gd name="connsiteX4" fmla="*/ 9160 w 1870617"/>
              <a:gd name="connsiteY4" fmla="*/ 1206500 h 1890485"/>
              <a:gd name="connsiteX5" fmla="*/ 89 w 1870617"/>
              <a:gd name="connsiteY5" fmla="*/ 1890485 h 1890485"/>
              <a:gd name="connsiteX6" fmla="*/ 1866989 w 1870617"/>
              <a:gd name="connsiteY6" fmla="*/ 1890485 h 1890485"/>
              <a:gd name="connsiteX7" fmla="*/ 1870617 w 1870617"/>
              <a:gd name="connsiteY7" fmla="*/ 0 h 1890485"/>
              <a:gd name="connsiteX8" fmla="*/ 1903 w 1870617"/>
              <a:gd name="connsiteY8" fmla="*/ 7257 h 1890485"/>
              <a:gd name="connsiteX9" fmla="*/ 14603 w 1870617"/>
              <a:gd name="connsiteY9" fmla="*/ 838200 h 1890485"/>
              <a:gd name="connsiteX0" fmla="*/ 14595 w 1870609"/>
              <a:gd name="connsiteY0" fmla="*/ 838200 h 1890485"/>
              <a:gd name="connsiteX1" fmla="*/ 255894 w 1870609"/>
              <a:gd name="connsiteY1" fmla="*/ 767443 h 1890485"/>
              <a:gd name="connsiteX2" fmla="*/ 401038 w 1870609"/>
              <a:gd name="connsiteY2" fmla="*/ 907142 h 1890485"/>
              <a:gd name="connsiteX3" fmla="*/ 350238 w 1870609"/>
              <a:gd name="connsiteY3" fmla="*/ 1121228 h 1890485"/>
              <a:gd name="connsiteX4" fmla="*/ 10512 w 1870609"/>
              <a:gd name="connsiteY4" fmla="*/ 1194254 h 1890485"/>
              <a:gd name="connsiteX5" fmla="*/ 81 w 1870609"/>
              <a:gd name="connsiteY5" fmla="*/ 1890485 h 1890485"/>
              <a:gd name="connsiteX6" fmla="*/ 1866981 w 1870609"/>
              <a:gd name="connsiteY6" fmla="*/ 1890485 h 1890485"/>
              <a:gd name="connsiteX7" fmla="*/ 1870609 w 1870609"/>
              <a:gd name="connsiteY7" fmla="*/ 0 h 1890485"/>
              <a:gd name="connsiteX8" fmla="*/ 1895 w 1870609"/>
              <a:gd name="connsiteY8" fmla="*/ 7257 h 1890485"/>
              <a:gd name="connsiteX9" fmla="*/ 14595 w 1870609"/>
              <a:gd name="connsiteY9" fmla="*/ 838200 h 1890485"/>
              <a:gd name="connsiteX0" fmla="*/ 14595 w 1870609"/>
              <a:gd name="connsiteY0" fmla="*/ 838200 h 1890485"/>
              <a:gd name="connsiteX1" fmla="*/ 255894 w 1870609"/>
              <a:gd name="connsiteY1" fmla="*/ 767443 h 1890485"/>
              <a:gd name="connsiteX2" fmla="*/ 401038 w 1870609"/>
              <a:gd name="connsiteY2" fmla="*/ 907142 h 1890485"/>
              <a:gd name="connsiteX3" fmla="*/ 339352 w 1870609"/>
              <a:gd name="connsiteY3" fmla="*/ 1117146 h 1890485"/>
              <a:gd name="connsiteX4" fmla="*/ 10512 w 1870609"/>
              <a:gd name="connsiteY4" fmla="*/ 1194254 h 1890485"/>
              <a:gd name="connsiteX5" fmla="*/ 81 w 1870609"/>
              <a:gd name="connsiteY5" fmla="*/ 1890485 h 1890485"/>
              <a:gd name="connsiteX6" fmla="*/ 1866981 w 1870609"/>
              <a:gd name="connsiteY6" fmla="*/ 1890485 h 1890485"/>
              <a:gd name="connsiteX7" fmla="*/ 1870609 w 1870609"/>
              <a:gd name="connsiteY7" fmla="*/ 0 h 1890485"/>
              <a:gd name="connsiteX8" fmla="*/ 1895 w 1870609"/>
              <a:gd name="connsiteY8" fmla="*/ 7257 h 1890485"/>
              <a:gd name="connsiteX9" fmla="*/ 14595 w 1870609"/>
              <a:gd name="connsiteY9" fmla="*/ 838200 h 1890485"/>
              <a:gd name="connsiteX0" fmla="*/ 14595 w 1870609"/>
              <a:gd name="connsiteY0" fmla="*/ 838200 h 1890485"/>
              <a:gd name="connsiteX1" fmla="*/ 255894 w 1870609"/>
              <a:gd name="connsiteY1" fmla="*/ 767443 h 1890485"/>
              <a:gd name="connsiteX2" fmla="*/ 401038 w 1870609"/>
              <a:gd name="connsiteY2" fmla="*/ 907142 h 1890485"/>
              <a:gd name="connsiteX3" fmla="*/ 342074 w 1870609"/>
              <a:gd name="connsiteY3" fmla="*/ 1114425 h 1890485"/>
              <a:gd name="connsiteX4" fmla="*/ 10512 w 1870609"/>
              <a:gd name="connsiteY4" fmla="*/ 1194254 h 1890485"/>
              <a:gd name="connsiteX5" fmla="*/ 81 w 1870609"/>
              <a:gd name="connsiteY5" fmla="*/ 1890485 h 1890485"/>
              <a:gd name="connsiteX6" fmla="*/ 1866981 w 1870609"/>
              <a:gd name="connsiteY6" fmla="*/ 1890485 h 1890485"/>
              <a:gd name="connsiteX7" fmla="*/ 1870609 w 1870609"/>
              <a:gd name="connsiteY7" fmla="*/ 0 h 1890485"/>
              <a:gd name="connsiteX8" fmla="*/ 1895 w 1870609"/>
              <a:gd name="connsiteY8" fmla="*/ 7257 h 1890485"/>
              <a:gd name="connsiteX9" fmla="*/ 14595 w 1870609"/>
              <a:gd name="connsiteY9" fmla="*/ 838200 h 1890485"/>
              <a:gd name="connsiteX0" fmla="*/ 14715 w 1870729"/>
              <a:gd name="connsiteY0" fmla="*/ 838200 h 1890485"/>
              <a:gd name="connsiteX1" fmla="*/ 256014 w 1870729"/>
              <a:gd name="connsiteY1" fmla="*/ 767443 h 1890485"/>
              <a:gd name="connsiteX2" fmla="*/ 401158 w 1870729"/>
              <a:gd name="connsiteY2" fmla="*/ 907142 h 1890485"/>
              <a:gd name="connsiteX3" fmla="*/ 342194 w 1870729"/>
              <a:gd name="connsiteY3" fmla="*/ 1114425 h 1890485"/>
              <a:gd name="connsiteX4" fmla="*/ 2468 w 1870729"/>
              <a:gd name="connsiteY4" fmla="*/ 1196975 h 1890485"/>
              <a:gd name="connsiteX5" fmla="*/ 201 w 1870729"/>
              <a:gd name="connsiteY5" fmla="*/ 1890485 h 1890485"/>
              <a:gd name="connsiteX6" fmla="*/ 1867101 w 1870729"/>
              <a:gd name="connsiteY6" fmla="*/ 1890485 h 1890485"/>
              <a:gd name="connsiteX7" fmla="*/ 1870729 w 1870729"/>
              <a:gd name="connsiteY7" fmla="*/ 0 h 1890485"/>
              <a:gd name="connsiteX8" fmla="*/ 2015 w 1870729"/>
              <a:gd name="connsiteY8" fmla="*/ 7257 h 1890485"/>
              <a:gd name="connsiteX9" fmla="*/ 14715 w 1870729"/>
              <a:gd name="connsiteY9" fmla="*/ 838200 h 1890485"/>
              <a:gd name="connsiteX0" fmla="*/ 14715 w 1870729"/>
              <a:gd name="connsiteY0" fmla="*/ 838200 h 1890485"/>
              <a:gd name="connsiteX1" fmla="*/ 256014 w 1870729"/>
              <a:gd name="connsiteY1" fmla="*/ 767443 h 1890485"/>
              <a:gd name="connsiteX2" fmla="*/ 394355 w 1870729"/>
              <a:gd name="connsiteY2" fmla="*/ 918028 h 1890485"/>
              <a:gd name="connsiteX3" fmla="*/ 342194 w 1870729"/>
              <a:gd name="connsiteY3" fmla="*/ 1114425 h 1890485"/>
              <a:gd name="connsiteX4" fmla="*/ 2468 w 1870729"/>
              <a:gd name="connsiteY4" fmla="*/ 1196975 h 1890485"/>
              <a:gd name="connsiteX5" fmla="*/ 201 w 1870729"/>
              <a:gd name="connsiteY5" fmla="*/ 1890485 h 1890485"/>
              <a:gd name="connsiteX6" fmla="*/ 1867101 w 1870729"/>
              <a:gd name="connsiteY6" fmla="*/ 1890485 h 1890485"/>
              <a:gd name="connsiteX7" fmla="*/ 1870729 w 1870729"/>
              <a:gd name="connsiteY7" fmla="*/ 0 h 1890485"/>
              <a:gd name="connsiteX8" fmla="*/ 2015 w 1870729"/>
              <a:gd name="connsiteY8" fmla="*/ 7257 h 1890485"/>
              <a:gd name="connsiteX9" fmla="*/ 14715 w 1870729"/>
              <a:gd name="connsiteY9" fmla="*/ 838200 h 1890485"/>
              <a:gd name="connsiteX0" fmla="*/ 14715 w 1870729"/>
              <a:gd name="connsiteY0" fmla="*/ 838200 h 1890485"/>
              <a:gd name="connsiteX1" fmla="*/ 246489 w 1870729"/>
              <a:gd name="connsiteY1" fmla="*/ 770164 h 1890485"/>
              <a:gd name="connsiteX2" fmla="*/ 394355 w 1870729"/>
              <a:gd name="connsiteY2" fmla="*/ 918028 h 1890485"/>
              <a:gd name="connsiteX3" fmla="*/ 342194 w 1870729"/>
              <a:gd name="connsiteY3" fmla="*/ 1114425 h 1890485"/>
              <a:gd name="connsiteX4" fmla="*/ 2468 w 1870729"/>
              <a:gd name="connsiteY4" fmla="*/ 1196975 h 1890485"/>
              <a:gd name="connsiteX5" fmla="*/ 201 w 1870729"/>
              <a:gd name="connsiteY5" fmla="*/ 1890485 h 1890485"/>
              <a:gd name="connsiteX6" fmla="*/ 1867101 w 1870729"/>
              <a:gd name="connsiteY6" fmla="*/ 1890485 h 1890485"/>
              <a:gd name="connsiteX7" fmla="*/ 1870729 w 1870729"/>
              <a:gd name="connsiteY7" fmla="*/ 0 h 1890485"/>
              <a:gd name="connsiteX8" fmla="*/ 2015 w 1870729"/>
              <a:gd name="connsiteY8" fmla="*/ 7257 h 1890485"/>
              <a:gd name="connsiteX9" fmla="*/ 14715 w 1870729"/>
              <a:gd name="connsiteY9" fmla="*/ 838200 h 1890485"/>
              <a:gd name="connsiteX0" fmla="*/ 14715 w 1870729"/>
              <a:gd name="connsiteY0" fmla="*/ 838200 h 1890485"/>
              <a:gd name="connsiteX1" fmla="*/ 245128 w 1870729"/>
              <a:gd name="connsiteY1" fmla="*/ 776968 h 1890485"/>
              <a:gd name="connsiteX2" fmla="*/ 394355 w 1870729"/>
              <a:gd name="connsiteY2" fmla="*/ 918028 h 1890485"/>
              <a:gd name="connsiteX3" fmla="*/ 342194 w 1870729"/>
              <a:gd name="connsiteY3" fmla="*/ 1114425 h 1890485"/>
              <a:gd name="connsiteX4" fmla="*/ 2468 w 1870729"/>
              <a:gd name="connsiteY4" fmla="*/ 1196975 h 1890485"/>
              <a:gd name="connsiteX5" fmla="*/ 201 w 1870729"/>
              <a:gd name="connsiteY5" fmla="*/ 1890485 h 1890485"/>
              <a:gd name="connsiteX6" fmla="*/ 1867101 w 1870729"/>
              <a:gd name="connsiteY6" fmla="*/ 1890485 h 1890485"/>
              <a:gd name="connsiteX7" fmla="*/ 1870729 w 1870729"/>
              <a:gd name="connsiteY7" fmla="*/ 0 h 1890485"/>
              <a:gd name="connsiteX8" fmla="*/ 2015 w 1870729"/>
              <a:gd name="connsiteY8" fmla="*/ 7257 h 1890485"/>
              <a:gd name="connsiteX9" fmla="*/ 14715 w 1870729"/>
              <a:gd name="connsiteY9" fmla="*/ 838200 h 1890485"/>
              <a:gd name="connsiteX0" fmla="*/ 13354 w 1870729"/>
              <a:gd name="connsiteY0" fmla="*/ 846364 h 1890485"/>
              <a:gd name="connsiteX1" fmla="*/ 245128 w 1870729"/>
              <a:gd name="connsiteY1" fmla="*/ 776968 h 1890485"/>
              <a:gd name="connsiteX2" fmla="*/ 394355 w 1870729"/>
              <a:gd name="connsiteY2" fmla="*/ 918028 h 1890485"/>
              <a:gd name="connsiteX3" fmla="*/ 342194 w 1870729"/>
              <a:gd name="connsiteY3" fmla="*/ 1114425 h 1890485"/>
              <a:gd name="connsiteX4" fmla="*/ 2468 w 1870729"/>
              <a:gd name="connsiteY4" fmla="*/ 1196975 h 1890485"/>
              <a:gd name="connsiteX5" fmla="*/ 201 w 1870729"/>
              <a:gd name="connsiteY5" fmla="*/ 1890485 h 1890485"/>
              <a:gd name="connsiteX6" fmla="*/ 1867101 w 1870729"/>
              <a:gd name="connsiteY6" fmla="*/ 1890485 h 1890485"/>
              <a:gd name="connsiteX7" fmla="*/ 1870729 w 1870729"/>
              <a:gd name="connsiteY7" fmla="*/ 0 h 1890485"/>
              <a:gd name="connsiteX8" fmla="*/ 2015 w 1870729"/>
              <a:gd name="connsiteY8" fmla="*/ 7257 h 1890485"/>
              <a:gd name="connsiteX9" fmla="*/ 13354 w 1870729"/>
              <a:gd name="connsiteY9" fmla="*/ 846364 h 189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70729" h="1890485">
                <a:moveTo>
                  <a:pt x="13354" y="846364"/>
                </a:moveTo>
                <a:lnTo>
                  <a:pt x="245128" y="776968"/>
                </a:lnTo>
                <a:lnTo>
                  <a:pt x="394355" y="918028"/>
                </a:lnTo>
                <a:lnTo>
                  <a:pt x="342194" y="1114425"/>
                </a:lnTo>
                <a:lnTo>
                  <a:pt x="2468" y="1196975"/>
                </a:lnTo>
                <a:cubicBezTo>
                  <a:pt x="3678" y="1426180"/>
                  <a:pt x="-1009" y="1661280"/>
                  <a:pt x="201" y="1890485"/>
                </a:cubicBezTo>
                <a:lnTo>
                  <a:pt x="1867101" y="1890485"/>
                </a:lnTo>
                <a:cubicBezTo>
                  <a:pt x="1868310" y="1254276"/>
                  <a:pt x="1869520" y="636209"/>
                  <a:pt x="1870729" y="0"/>
                </a:cubicBezTo>
                <a:lnTo>
                  <a:pt x="2015" y="7257"/>
                </a:lnTo>
                <a:lnTo>
                  <a:pt x="13354" y="8463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6EA49-101B-B1D5-754B-1BA04331AADA}"/>
              </a:ext>
            </a:extLst>
          </p:cNvPr>
          <p:cNvSpPr txBox="1"/>
          <p:nvPr/>
        </p:nvSpPr>
        <p:spPr>
          <a:xfrm>
            <a:off x="3160451" y="2422379"/>
            <a:ext cx="676187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2400" dirty="0"/>
              <a:t>In </a:t>
            </a:r>
            <a:r>
              <a:rPr lang="en-US" sz="2400" b="1" dirty="0" err="1">
                <a:solidFill>
                  <a:srgbClr val="7030A0"/>
                </a:solidFill>
              </a:rPr>
              <a:t>Barabasi</a:t>
            </a:r>
            <a:r>
              <a:rPr lang="en-US" sz="2400" b="1" dirty="0">
                <a:solidFill>
                  <a:srgbClr val="7030A0"/>
                </a:solidFill>
              </a:rPr>
              <a:t>-Albert (BA) </a:t>
            </a:r>
            <a:r>
              <a:rPr lang="en-US" sz="2400" dirty="0"/>
              <a:t>networks the source is hidden by the very </a:t>
            </a:r>
            <a:r>
              <a:rPr lang="en-US" sz="2400" b="1" dirty="0">
                <a:solidFill>
                  <a:srgbClr val="7030A0"/>
                </a:solidFill>
              </a:rPr>
              <a:t>structure of the network</a:t>
            </a:r>
            <a:r>
              <a:rPr lang="en-US" sz="2400" dirty="0"/>
              <a:t>, particularly in </a:t>
            </a:r>
            <a:r>
              <a:rPr lang="en-US" sz="2400" b="1" dirty="0">
                <a:solidFill>
                  <a:srgbClr val="7030A0"/>
                </a:solidFill>
              </a:rPr>
              <a:t>large and dense networks</a:t>
            </a:r>
            <a:r>
              <a:rPr lang="en-US" sz="2400" dirty="0"/>
              <a:t>.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However, in </a:t>
            </a:r>
            <a:r>
              <a:rPr lang="en-US" sz="2400" b="1" dirty="0" err="1">
                <a:solidFill>
                  <a:srgbClr val="7030A0"/>
                </a:solidFill>
              </a:rPr>
              <a:t>Erdos-Renyi</a:t>
            </a:r>
            <a:r>
              <a:rPr lang="en-US" sz="2400" b="1" dirty="0">
                <a:solidFill>
                  <a:srgbClr val="7030A0"/>
                </a:solidFill>
              </a:rPr>
              <a:t> (ER)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7030A0"/>
                </a:solidFill>
              </a:rPr>
              <a:t>Watts-</a:t>
            </a:r>
            <a:r>
              <a:rPr lang="en-US" sz="2400" b="1" dirty="0" err="1">
                <a:solidFill>
                  <a:srgbClr val="7030A0"/>
                </a:solidFill>
              </a:rPr>
              <a:t>Strogatz</a:t>
            </a:r>
            <a:r>
              <a:rPr lang="en-US" sz="2400" b="1" dirty="0">
                <a:solidFill>
                  <a:srgbClr val="7030A0"/>
                </a:solidFill>
              </a:rPr>
              <a:t> (WS) </a:t>
            </a:r>
            <a:r>
              <a:rPr lang="en-US" sz="2400" dirty="0"/>
              <a:t>networks the source is </a:t>
            </a:r>
            <a:r>
              <a:rPr lang="en-US" sz="2400" b="1" dirty="0">
                <a:solidFill>
                  <a:srgbClr val="7030A0"/>
                </a:solidFill>
              </a:rPr>
              <a:t>exposed</a:t>
            </a:r>
            <a:r>
              <a:rPr lang="en-US" sz="2400" dirty="0"/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55C4CC-E894-7293-ED65-76D975D9BD9E}"/>
              </a:ext>
            </a:extLst>
          </p:cNvPr>
          <p:cNvSpPr/>
          <p:nvPr/>
        </p:nvSpPr>
        <p:spPr>
          <a:xfrm>
            <a:off x="10000694" y="2290947"/>
            <a:ext cx="2179895" cy="2275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B087C1-A9A7-1BC0-7818-9CB3601BFED4}"/>
              </a:ext>
            </a:extLst>
          </p:cNvPr>
          <p:cNvGrpSpPr/>
          <p:nvPr/>
        </p:nvGrpSpPr>
        <p:grpSpPr>
          <a:xfrm>
            <a:off x="2549735" y="2492364"/>
            <a:ext cx="4357957" cy="1971950"/>
            <a:chOff x="2549735" y="2492364"/>
            <a:chExt cx="4357957" cy="19719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B032EA-9E20-EB81-AE05-C9184BEC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3373" y="2492364"/>
              <a:ext cx="1924319" cy="197195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383952-502C-53D8-96FC-636A43C373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5923" y="2577193"/>
              <a:ext cx="3520834" cy="542714"/>
            </a:xfrm>
            <a:prstGeom prst="line">
              <a:avLst/>
            </a:prstGeom>
            <a:ln w="19050">
              <a:solidFill>
                <a:srgbClr val="A7A9A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4412FF-DB17-0B7B-84CD-A9D36C67C0E1}"/>
                </a:ext>
              </a:extLst>
            </p:cNvPr>
            <p:cNvCxnSpPr>
              <a:cxnSpLocks/>
            </p:cNvCxnSpPr>
            <p:nvPr/>
          </p:nvCxnSpPr>
          <p:spPr>
            <a:xfrm>
              <a:off x="2549735" y="3492089"/>
              <a:ext cx="3151658" cy="946561"/>
            </a:xfrm>
            <a:prstGeom prst="line">
              <a:avLst/>
            </a:prstGeom>
            <a:ln w="19050">
              <a:solidFill>
                <a:srgbClr val="A7A9A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EF138C-1353-5E44-F990-4D943B59463D}"/>
              </a:ext>
            </a:extLst>
          </p:cNvPr>
          <p:cNvSpPr txBox="1"/>
          <p:nvPr/>
        </p:nvSpPr>
        <p:spPr>
          <a:xfrm>
            <a:off x="3160451" y="4698318"/>
            <a:ext cx="7093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>
                <a:solidFill>
                  <a:srgbClr val="7030A0"/>
                </a:solidFill>
              </a:rPr>
              <a:t>larger</a:t>
            </a:r>
            <a:r>
              <a:rPr lang="en-US" sz="2400" dirty="0"/>
              <a:t> the </a:t>
            </a:r>
            <a:r>
              <a:rPr lang="en-US" sz="2400" b="1" dirty="0">
                <a:solidFill>
                  <a:srgbClr val="7030A0"/>
                </a:solidFill>
              </a:rPr>
              <a:t>highlighted triangle</a:t>
            </a:r>
            <a:r>
              <a:rPr lang="en-US" sz="2400" dirty="0"/>
              <a:t>, the </a:t>
            </a:r>
            <a:r>
              <a:rPr lang="en-US" sz="2400" b="1" dirty="0">
                <a:solidFill>
                  <a:srgbClr val="7030A0"/>
                </a:solidFill>
              </a:rPr>
              <a:t>more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7030A0"/>
                </a:solidFill>
              </a:rPr>
              <a:t>effective</a:t>
            </a:r>
            <a:r>
              <a:rPr lang="en-US" sz="2400" dirty="0"/>
              <a:t> the heuristic.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Degree clique</a:t>
            </a:r>
            <a:r>
              <a:rPr lang="en-US" sz="2400" dirty="0"/>
              <a:t> is the </a:t>
            </a:r>
            <a:r>
              <a:rPr lang="en-US" sz="2400" b="1" dirty="0">
                <a:solidFill>
                  <a:srgbClr val="7030A0"/>
                </a:solidFill>
              </a:rPr>
              <a:t>most effective </a:t>
            </a:r>
            <a:r>
              <a:rPr lang="en-US" sz="2400" dirty="0"/>
              <a:t>heuristic here, the </a:t>
            </a:r>
            <a:r>
              <a:rPr lang="en-US" sz="2400" b="1" dirty="0">
                <a:solidFill>
                  <a:srgbClr val="7030A0"/>
                </a:solidFill>
              </a:rPr>
              <a:t>hexagon’s color </a:t>
            </a:r>
            <a:r>
              <a:rPr lang="en-US" sz="2400" dirty="0"/>
              <a:t>corresponds to its performance.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8A14ED-2E17-D8B3-1D84-41C34D19C3D3}"/>
              </a:ext>
            </a:extLst>
          </p:cNvPr>
          <p:cNvSpPr txBox="1"/>
          <p:nvPr/>
        </p:nvSpPr>
        <p:spPr>
          <a:xfrm>
            <a:off x="3099491" y="4830079"/>
            <a:ext cx="7093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general, </a:t>
            </a:r>
            <a:r>
              <a:rPr lang="en-US" sz="2400" b="1" dirty="0">
                <a:solidFill>
                  <a:srgbClr val="7030A0"/>
                </a:solidFill>
              </a:rPr>
              <a:t>the most effective heuristics</a:t>
            </a:r>
            <a:r>
              <a:rPr lang="en-US" sz="2400" dirty="0"/>
              <a:t> are those that </a:t>
            </a:r>
            <a:r>
              <a:rPr lang="en-US" sz="2400" b="1" dirty="0">
                <a:solidFill>
                  <a:srgbClr val="7030A0"/>
                </a:solidFill>
              </a:rPr>
              <a:t>connect the bots into a clique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40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1" grpId="0"/>
      <p:bldP spid="12" grpId="0"/>
      <p:bldP spid="13" grpId="0" animBg="1"/>
      <p:bldP spid="16" grpId="0" animBg="1"/>
      <p:bldP spid="19" grpId="0" animBg="1"/>
      <p:bldP spid="4" grpId="0" animBg="1"/>
      <p:bldP spid="3" grpId="0" build="allAtOnce"/>
      <p:bldP spid="23" grpId="0" animBg="1"/>
      <p:bldP spid="7" grpId="0"/>
      <p:bldP spid="7" grpId="1"/>
      <p:bldP spid="29" grpId="0"/>
      <p:bldP spid="29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Hiding the source of a real cascade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Times New Roman" pitchFamily="18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75F8A52C-F615-C511-7908-07532AF3007C}"/>
              </a:ext>
            </a:extLst>
          </p:cNvPr>
          <p:cNvSpPr txBox="1">
            <a:spLocks/>
          </p:cNvSpPr>
          <p:nvPr/>
        </p:nvSpPr>
        <p:spPr>
          <a:xfrm>
            <a:off x="609599" y="1227910"/>
            <a:ext cx="10933612" cy="1279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also attempt to hide the sources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eight new Twitter hashtags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a retweet network consisting of 241,698 nodes and 366,539 edges.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489636-0E49-F397-9E8B-A7CD85E33E73}"/>
              </a:ext>
            </a:extLst>
          </p:cNvPr>
          <p:cNvGrpSpPr/>
          <p:nvPr/>
        </p:nvGrpSpPr>
        <p:grpSpPr>
          <a:xfrm>
            <a:off x="1325334" y="2434046"/>
            <a:ext cx="9541332" cy="3229812"/>
            <a:chOff x="1312976" y="2846404"/>
            <a:chExt cx="9049928" cy="30634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457490-7DAC-49B7-0B05-DA7D62D32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8437" y="3215736"/>
              <a:ext cx="3253616" cy="22761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930C06-280F-22C2-00FB-9C296E24C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8307" y="3215736"/>
              <a:ext cx="3253616" cy="22761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95773C-BBC7-296A-1E7F-7AD88AB00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2976" y="5491861"/>
              <a:ext cx="9049928" cy="4180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F297AC-44E3-9584-3590-6DF3227C6926}"/>
                </a:ext>
              </a:extLst>
            </p:cNvPr>
            <p:cNvSpPr txBox="1"/>
            <p:nvPr/>
          </p:nvSpPr>
          <p:spPr>
            <a:xfrm>
              <a:off x="3247502" y="2846404"/>
              <a:ext cx="2212774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Adding nodes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7476DB-F703-442F-9128-6E48453267B0}"/>
                </a:ext>
              </a:extLst>
            </p:cNvPr>
            <p:cNvSpPr txBox="1"/>
            <p:nvPr/>
          </p:nvSpPr>
          <p:spPr>
            <a:xfrm>
              <a:off x="6461760" y="2848049"/>
              <a:ext cx="2261009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Modifying edges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CBB501C-D5E2-6ACB-E744-188530ADCF2E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Waniek, P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 Cebrian,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Rahwan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diffusion sources can escape detection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iScience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26207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EA48-8AE4-3014-FB7A-AC4B8E86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idea #2 Anomaly detection for hiding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A236-1B83-E444-1445-6E582C040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3060" y="1633986"/>
            <a:ext cx="3939988" cy="4092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</a:rPr>
              <a:t>Research question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Can anomaly detection algorithms be used to identify the nodes who perform strategic rewiring of the network?</a:t>
            </a:r>
          </a:p>
        </p:txBody>
      </p:sp>
      <p:pic>
        <p:nvPicPr>
          <p:cNvPr id="2050" name="Picture 2" descr="Learning Different Techniques of Anomaly Detection -">
            <a:extLst>
              <a:ext uri="{FF2B5EF4-FFF2-40B4-BE49-F238E27FC236}">
                <a16:creationId xmlns:a16="http://schemas.microsoft.com/office/drawing/2014/main" id="{74463B50-8B49-30D4-0497-C1DF3FD4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25" y="1228503"/>
            <a:ext cx="7355033" cy="49033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5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9D9F7A-3339-1EC8-BE53-A3D2AB7A1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95" y="3795110"/>
            <a:ext cx="1033428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Hiding from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stance detection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4629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6AA96-40BF-24C3-4B40-9071C0FB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59860"/>
            <a:ext cx="11090467" cy="2200372"/>
          </a:xfrm>
        </p:spPr>
        <p:txBody>
          <a:bodyPr>
            <a:normAutofit/>
          </a:bodyPr>
          <a:lstStyle/>
          <a:p>
            <a:pPr lvl="0" algn="just">
              <a:spcBef>
                <a:spcPts val="1600"/>
              </a:spcBef>
            </a:pP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Stance detection algorithms</a:t>
            </a:r>
            <a:r>
              <a:rPr lang="en-US" sz="2400" dirty="0">
                <a:cs typeface="Arial" panose="020B0604020202020204" pitchFamily="34" charset="0"/>
              </a:rPr>
              <a:t> allow to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infer an opinion </a:t>
            </a:r>
            <a:r>
              <a:rPr lang="en-US" sz="2400" dirty="0">
                <a:cs typeface="Arial" panose="020B0604020202020204" pitchFamily="34" charset="0"/>
              </a:rPr>
              <a:t>(either positive or negative) a person holds about certain topic based on this person’s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publicly available social media data</a:t>
            </a:r>
            <a:r>
              <a:rPr lang="en-US" sz="2400" dirty="0">
                <a:cs typeface="Arial" panose="020B0604020202020204" pitchFamily="34" charset="0"/>
              </a:rPr>
              <a:t> (in this study we focus our attention on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Twitter</a:t>
            </a:r>
            <a:r>
              <a:rPr lang="en-US" sz="2400" dirty="0">
                <a:cs typeface="Arial" panose="020B0604020202020204" pitchFamily="34" charset="0"/>
              </a:rPr>
              <a:t>).</a:t>
            </a:r>
          </a:p>
          <a:p>
            <a:pPr lvl="0" algn="just">
              <a:spcBef>
                <a:spcPts val="1600"/>
              </a:spcBef>
            </a:pPr>
            <a:r>
              <a:rPr lang="en-US" sz="2400" dirty="0">
                <a:cs typeface="Arial" panose="020B0604020202020204" pitchFamily="34" charset="0"/>
              </a:rPr>
              <a:t>Notice that the opinion does not have to expressed directly, as the algorithms can read up on subtle clues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imperceivable to a human’s eye</a:t>
            </a:r>
            <a:r>
              <a:rPr lang="en-US" sz="2400" dirty="0">
                <a:cs typeface="Arial" panose="020B0604020202020204" pitchFamily="34" charset="0"/>
              </a:rPr>
              <a:t>.</a:t>
            </a:r>
            <a:endParaRPr lang="en-US" sz="2400" i="1" dirty="0"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Stance detection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F6820C-CF22-9265-5DF9-1A00E12CAE3C}"/>
              </a:ext>
            </a:extLst>
          </p:cNvPr>
          <p:cNvGrpSpPr/>
          <p:nvPr/>
        </p:nvGrpSpPr>
        <p:grpSpPr>
          <a:xfrm>
            <a:off x="2085041" y="3751166"/>
            <a:ext cx="2462119" cy="802730"/>
            <a:chOff x="888955" y="10583861"/>
            <a:chExt cx="2821032" cy="98590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D3A833-2B56-DB02-D34C-E5A15F1DE251}"/>
                </a:ext>
              </a:extLst>
            </p:cNvPr>
            <p:cNvSpPr/>
            <p:nvPr/>
          </p:nvSpPr>
          <p:spPr>
            <a:xfrm>
              <a:off x="888955" y="10583861"/>
              <a:ext cx="2821032" cy="985903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4A7466F0-F1BE-6C52-1A12-6C7448A3F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555" y="10696327"/>
              <a:ext cx="838199" cy="68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2A8638-195E-FC19-49A3-61E14A22057C}"/>
                </a:ext>
              </a:extLst>
            </p:cNvPr>
            <p:cNvCxnSpPr/>
            <p:nvPr/>
          </p:nvCxnSpPr>
          <p:spPr>
            <a:xfrm>
              <a:off x="2185987" y="10888662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F5CA021-48A8-309B-C9DB-FF3F18BB7D68}"/>
                </a:ext>
              </a:extLst>
            </p:cNvPr>
            <p:cNvCxnSpPr/>
            <p:nvPr/>
          </p:nvCxnSpPr>
          <p:spPr>
            <a:xfrm>
              <a:off x="2185987" y="11117262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554D123-0C7B-FE08-FBE1-4353598D07F5}"/>
                </a:ext>
              </a:extLst>
            </p:cNvPr>
            <p:cNvCxnSpPr/>
            <p:nvPr/>
          </p:nvCxnSpPr>
          <p:spPr>
            <a:xfrm>
              <a:off x="2185987" y="11345862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31E630-F350-8144-CAF1-D12BABE1ABDE}"/>
              </a:ext>
            </a:extLst>
          </p:cNvPr>
          <p:cNvGrpSpPr/>
          <p:nvPr/>
        </p:nvGrpSpPr>
        <p:grpSpPr>
          <a:xfrm>
            <a:off x="2349638" y="4455473"/>
            <a:ext cx="2462119" cy="802730"/>
            <a:chOff x="888955" y="10583861"/>
            <a:chExt cx="2821032" cy="9859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B8BDD0-5BE6-5136-3D25-179DC5D7E6B2}"/>
                </a:ext>
              </a:extLst>
            </p:cNvPr>
            <p:cNvSpPr/>
            <p:nvPr/>
          </p:nvSpPr>
          <p:spPr>
            <a:xfrm>
              <a:off x="888955" y="10583861"/>
              <a:ext cx="2821032" cy="985903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774FE9BB-C8D9-D4AA-F87C-6ED5B982D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555" y="10696327"/>
              <a:ext cx="838199" cy="68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E88BFB-5A6A-0C17-5F42-18FF3E3987C4}"/>
                </a:ext>
              </a:extLst>
            </p:cNvPr>
            <p:cNvCxnSpPr/>
            <p:nvPr/>
          </p:nvCxnSpPr>
          <p:spPr>
            <a:xfrm>
              <a:off x="2185987" y="10888662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C30F2A-2BBA-B11B-63F2-12AA0B83E960}"/>
                </a:ext>
              </a:extLst>
            </p:cNvPr>
            <p:cNvCxnSpPr/>
            <p:nvPr/>
          </p:nvCxnSpPr>
          <p:spPr>
            <a:xfrm>
              <a:off x="2185987" y="11117262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7125025-B181-2C5B-C03F-EC0EA5F7E6FD}"/>
                </a:ext>
              </a:extLst>
            </p:cNvPr>
            <p:cNvCxnSpPr/>
            <p:nvPr/>
          </p:nvCxnSpPr>
          <p:spPr>
            <a:xfrm>
              <a:off x="2185987" y="11345862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E0288A8-4BF9-4BF4-8163-41FA42C2BD3F}"/>
              </a:ext>
            </a:extLst>
          </p:cNvPr>
          <p:cNvGrpSpPr/>
          <p:nvPr/>
        </p:nvGrpSpPr>
        <p:grpSpPr>
          <a:xfrm>
            <a:off x="2682164" y="5175146"/>
            <a:ext cx="2462119" cy="802730"/>
            <a:chOff x="888955" y="10583861"/>
            <a:chExt cx="2821032" cy="98590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78E84B-FE24-A0B9-0DBC-7D1676093557}"/>
                </a:ext>
              </a:extLst>
            </p:cNvPr>
            <p:cNvSpPr/>
            <p:nvPr/>
          </p:nvSpPr>
          <p:spPr>
            <a:xfrm>
              <a:off x="888955" y="10583861"/>
              <a:ext cx="2821032" cy="985903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2FEFCB29-D274-3575-4FE0-ED25A63172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555" y="10696327"/>
              <a:ext cx="838199" cy="68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EACB5E-2A9F-6389-3B82-DDC63C91D317}"/>
                </a:ext>
              </a:extLst>
            </p:cNvPr>
            <p:cNvCxnSpPr/>
            <p:nvPr/>
          </p:nvCxnSpPr>
          <p:spPr>
            <a:xfrm>
              <a:off x="2185987" y="10888662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5297351-0C8A-EE63-29BD-5A5B4DDDEF3B}"/>
                </a:ext>
              </a:extLst>
            </p:cNvPr>
            <p:cNvCxnSpPr/>
            <p:nvPr/>
          </p:nvCxnSpPr>
          <p:spPr>
            <a:xfrm>
              <a:off x="2185987" y="11117262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8A04620-7590-F291-2ECA-514F3DE946A2}"/>
                </a:ext>
              </a:extLst>
            </p:cNvPr>
            <p:cNvCxnSpPr/>
            <p:nvPr/>
          </p:nvCxnSpPr>
          <p:spPr>
            <a:xfrm>
              <a:off x="2185987" y="11345862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8C29C2-40D0-9284-CA72-1A64CD99B38E}"/>
              </a:ext>
            </a:extLst>
          </p:cNvPr>
          <p:cNvGrpSpPr/>
          <p:nvPr/>
        </p:nvGrpSpPr>
        <p:grpSpPr>
          <a:xfrm>
            <a:off x="5514234" y="3795567"/>
            <a:ext cx="4446347" cy="2113300"/>
            <a:chOff x="5514234" y="3795567"/>
            <a:chExt cx="4446347" cy="2113300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9F00B2ED-1DA3-F160-CF1C-F4D848985F88}"/>
                </a:ext>
              </a:extLst>
            </p:cNvPr>
            <p:cNvSpPr/>
            <p:nvPr/>
          </p:nvSpPr>
          <p:spPr>
            <a:xfrm>
              <a:off x="5514234" y="4269323"/>
              <a:ext cx="2197867" cy="1125180"/>
            </a:xfrm>
            <a:prstGeom prst="rightArrow">
              <a:avLst>
                <a:gd name="adj1" fmla="val 66996"/>
                <a:gd name="adj2" fmla="val 5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Stance detection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21F70B-7CF6-720A-D3B3-03DAA910BF1E}"/>
                </a:ext>
              </a:extLst>
            </p:cNvPr>
            <p:cNvSpPr/>
            <p:nvPr/>
          </p:nvSpPr>
          <p:spPr>
            <a:xfrm>
              <a:off x="8097858" y="3795567"/>
              <a:ext cx="1835950" cy="779794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Positive opinion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7BB59B-37A4-5000-789E-1DC6BA5162B5}"/>
                </a:ext>
              </a:extLst>
            </p:cNvPr>
            <p:cNvSpPr/>
            <p:nvPr/>
          </p:nvSpPr>
          <p:spPr>
            <a:xfrm>
              <a:off x="8124631" y="5129073"/>
              <a:ext cx="1835950" cy="779794"/>
            </a:xfrm>
            <a:prstGeom prst="rect">
              <a:avLst/>
            </a:prstGeom>
            <a:solidFill>
              <a:srgbClr val="CD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Negative opinion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6C0941-1774-A8A1-6C87-F062320CA303}"/>
                </a:ext>
              </a:extLst>
            </p:cNvPr>
            <p:cNvSpPr txBox="1"/>
            <p:nvPr/>
          </p:nvSpPr>
          <p:spPr>
            <a:xfrm>
              <a:off x="8778560" y="4583971"/>
              <a:ext cx="423400" cy="40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015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The problem with stance detection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AE046C-80D6-9D14-4EFC-E0015A19F987}"/>
              </a:ext>
            </a:extLst>
          </p:cNvPr>
          <p:cNvGrpSpPr/>
          <p:nvPr/>
        </p:nvGrpSpPr>
        <p:grpSpPr>
          <a:xfrm>
            <a:off x="6739821" y="2160257"/>
            <a:ext cx="3868913" cy="3595477"/>
            <a:chOff x="6367287" y="3551662"/>
            <a:chExt cx="3019135" cy="2805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369F1D-1B52-0FA3-135E-2F93F2398E5D}"/>
                </a:ext>
              </a:extLst>
            </p:cNvPr>
            <p:cNvGrpSpPr/>
            <p:nvPr/>
          </p:nvGrpSpPr>
          <p:grpSpPr>
            <a:xfrm>
              <a:off x="6367287" y="3650317"/>
              <a:ext cx="1565823" cy="2707102"/>
              <a:chOff x="8047830" y="3859242"/>
              <a:chExt cx="1696092" cy="2932321"/>
            </a:xfrm>
          </p:grpSpPr>
          <p:pic>
            <p:nvPicPr>
              <p:cNvPr id="55" name="Content Placeholder 9">
                <a:extLst>
                  <a:ext uri="{FF2B5EF4-FFF2-40B4-BE49-F238E27FC236}">
                    <a16:creationId xmlns:a16="http://schemas.microsoft.com/office/drawing/2014/main" id="{D45174FB-07B7-93CB-B026-5351115D5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2551" y="4657665"/>
                <a:ext cx="1581371" cy="213389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449B988A-BFA1-3398-8766-77B1262D3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047830" y="3859242"/>
                <a:ext cx="1261985" cy="1261985"/>
              </a:xfrm>
              <a:prstGeom prst="rect">
                <a:avLst/>
              </a:prstGeom>
            </p:spPr>
          </p:pic>
        </p:grpSp>
        <p:sp>
          <p:nvSpPr>
            <p:cNvPr id="11" name="Speech Bubble: Rectangle 22">
              <a:extLst>
                <a:ext uri="{FF2B5EF4-FFF2-40B4-BE49-F238E27FC236}">
                  <a16:creationId xmlns:a16="http://schemas.microsoft.com/office/drawing/2014/main" id="{4D24CE82-5A25-988E-5268-721D2E97EC67}"/>
                </a:ext>
              </a:extLst>
            </p:cNvPr>
            <p:cNvSpPr/>
            <p:nvPr/>
          </p:nvSpPr>
          <p:spPr>
            <a:xfrm>
              <a:off x="7603333" y="3551662"/>
              <a:ext cx="1783089" cy="2422677"/>
            </a:xfrm>
            <a:custGeom>
              <a:avLst/>
              <a:gdLst>
                <a:gd name="connsiteX0" fmla="*/ 0 w 1376133"/>
                <a:gd name="connsiteY0" fmla="*/ 0 h 2929875"/>
                <a:gd name="connsiteX1" fmla="*/ 229356 w 1376133"/>
                <a:gd name="connsiteY1" fmla="*/ 0 h 2929875"/>
                <a:gd name="connsiteX2" fmla="*/ 229356 w 1376133"/>
                <a:gd name="connsiteY2" fmla="*/ 0 h 2929875"/>
                <a:gd name="connsiteX3" fmla="*/ 573389 w 1376133"/>
                <a:gd name="connsiteY3" fmla="*/ 0 h 2929875"/>
                <a:gd name="connsiteX4" fmla="*/ 1376133 w 1376133"/>
                <a:gd name="connsiteY4" fmla="*/ 0 h 2929875"/>
                <a:gd name="connsiteX5" fmla="*/ 1376133 w 1376133"/>
                <a:gd name="connsiteY5" fmla="*/ 488313 h 2929875"/>
                <a:gd name="connsiteX6" fmla="*/ 1376133 w 1376133"/>
                <a:gd name="connsiteY6" fmla="*/ 488313 h 2929875"/>
                <a:gd name="connsiteX7" fmla="*/ 1376133 w 1376133"/>
                <a:gd name="connsiteY7" fmla="*/ 1220781 h 2929875"/>
                <a:gd name="connsiteX8" fmla="*/ 1376133 w 1376133"/>
                <a:gd name="connsiteY8" fmla="*/ 2929875 h 2929875"/>
                <a:gd name="connsiteX9" fmla="*/ 573389 w 1376133"/>
                <a:gd name="connsiteY9" fmla="*/ 2929875 h 2929875"/>
                <a:gd name="connsiteX10" fmla="*/ 229356 w 1376133"/>
                <a:gd name="connsiteY10" fmla="*/ 2929875 h 2929875"/>
                <a:gd name="connsiteX11" fmla="*/ 229356 w 1376133"/>
                <a:gd name="connsiteY11" fmla="*/ 2929875 h 2929875"/>
                <a:gd name="connsiteX12" fmla="*/ 0 w 1376133"/>
                <a:gd name="connsiteY12" fmla="*/ 2929875 h 2929875"/>
                <a:gd name="connsiteX13" fmla="*/ 0 w 1376133"/>
                <a:gd name="connsiteY13" fmla="*/ 1220781 h 2929875"/>
                <a:gd name="connsiteX14" fmla="*/ -605306 w 1376133"/>
                <a:gd name="connsiteY14" fmla="*/ 1027243 h 2929875"/>
                <a:gd name="connsiteX15" fmla="*/ 0 w 1376133"/>
                <a:gd name="connsiteY15" fmla="*/ 488313 h 2929875"/>
                <a:gd name="connsiteX16" fmla="*/ 0 w 1376133"/>
                <a:gd name="connsiteY16" fmla="*/ 0 h 2929875"/>
                <a:gd name="connsiteX0" fmla="*/ 605306 w 1981439"/>
                <a:gd name="connsiteY0" fmla="*/ 0 h 2929875"/>
                <a:gd name="connsiteX1" fmla="*/ 834662 w 1981439"/>
                <a:gd name="connsiteY1" fmla="*/ 0 h 2929875"/>
                <a:gd name="connsiteX2" fmla="*/ 834662 w 1981439"/>
                <a:gd name="connsiteY2" fmla="*/ 0 h 2929875"/>
                <a:gd name="connsiteX3" fmla="*/ 1178695 w 1981439"/>
                <a:gd name="connsiteY3" fmla="*/ 0 h 2929875"/>
                <a:gd name="connsiteX4" fmla="*/ 1981439 w 1981439"/>
                <a:gd name="connsiteY4" fmla="*/ 0 h 2929875"/>
                <a:gd name="connsiteX5" fmla="*/ 1981439 w 1981439"/>
                <a:gd name="connsiteY5" fmla="*/ 488313 h 2929875"/>
                <a:gd name="connsiteX6" fmla="*/ 1981439 w 1981439"/>
                <a:gd name="connsiteY6" fmla="*/ 488313 h 2929875"/>
                <a:gd name="connsiteX7" fmla="*/ 1981439 w 1981439"/>
                <a:gd name="connsiteY7" fmla="*/ 1220781 h 2929875"/>
                <a:gd name="connsiteX8" fmla="*/ 1981439 w 1981439"/>
                <a:gd name="connsiteY8" fmla="*/ 2929875 h 2929875"/>
                <a:gd name="connsiteX9" fmla="*/ 1178695 w 1981439"/>
                <a:gd name="connsiteY9" fmla="*/ 2929875 h 2929875"/>
                <a:gd name="connsiteX10" fmla="*/ 834662 w 1981439"/>
                <a:gd name="connsiteY10" fmla="*/ 2929875 h 2929875"/>
                <a:gd name="connsiteX11" fmla="*/ 834662 w 1981439"/>
                <a:gd name="connsiteY11" fmla="*/ 2929875 h 2929875"/>
                <a:gd name="connsiteX12" fmla="*/ 605306 w 1981439"/>
                <a:gd name="connsiteY12" fmla="*/ 2929875 h 2929875"/>
                <a:gd name="connsiteX13" fmla="*/ 610748 w 1981439"/>
                <a:gd name="connsiteY13" fmla="*/ 823453 h 2929875"/>
                <a:gd name="connsiteX14" fmla="*/ 0 w 1981439"/>
                <a:gd name="connsiteY14" fmla="*/ 1027243 h 2929875"/>
                <a:gd name="connsiteX15" fmla="*/ 605306 w 1981439"/>
                <a:gd name="connsiteY15" fmla="*/ 488313 h 2929875"/>
                <a:gd name="connsiteX16" fmla="*/ 605306 w 1981439"/>
                <a:gd name="connsiteY16" fmla="*/ 0 h 292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81439" h="2929875">
                  <a:moveTo>
                    <a:pt x="605306" y="0"/>
                  </a:moveTo>
                  <a:lnTo>
                    <a:pt x="834662" y="0"/>
                  </a:lnTo>
                  <a:lnTo>
                    <a:pt x="834662" y="0"/>
                  </a:lnTo>
                  <a:lnTo>
                    <a:pt x="1178695" y="0"/>
                  </a:lnTo>
                  <a:lnTo>
                    <a:pt x="1981439" y="0"/>
                  </a:lnTo>
                  <a:lnTo>
                    <a:pt x="1981439" y="488313"/>
                  </a:lnTo>
                  <a:lnTo>
                    <a:pt x="1981439" y="488313"/>
                  </a:lnTo>
                  <a:lnTo>
                    <a:pt x="1981439" y="1220781"/>
                  </a:lnTo>
                  <a:lnTo>
                    <a:pt x="1981439" y="2929875"/>
                  </a:lnTo>
                  <a:lnTo>
                    <a:pt x="1178695" y="2929875"/>
                  </a:lnTo>
                  <a:lnTo>
                    <a:pt x="834662" y="2929875"/>
                  </a:lnTo>
                  <a:lnTo>
                    <a:pt x="834662" y="2929875"/>
                  </a:lnTo>
                  <a:lnTo>
                    <a:pt x="605306" y="2929875"/>
                  </a:lnTo>
                  <a:lnTo>
                    <a:pt x="610748" y="823453"/>
                  </a:lnTo>
                  <a:lnTo>
                    <a:pt x="0" y="1027243"/>
                  </a:lnTo>
                  <a:lnTo>
                    <a:pt x="605306" y="488313"/>
                  </a:lnTo>
                  <a:lnTo>
                    <a:pt x="60530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4162771E-0013-5935-9D73-F8652849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817" y="4914606"/>
              <a:ext cx="787697" cy="941394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9E41CA-2653-5185-2D9D-DE03F5874B70}"/>
                </a:ext>
              </a:extLst>
            </p:cNvPr>
            <p:cNvGrpSpPr/>
            <p:nvPr/>
          </p:nvGrpSpPr>
          <p:grpSpPr>
            <a:xfrm>
              <a:off x="8289269" y="3688807"/>
              <a:ext cx="899920" cy="702135"/>
              <a:chOff x="11007374" y="10086704"/>
              <a:chExt cx="3280119" cy="255921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85A06F8-8A7C-2EA0-68E7-F693EB07A076}"/>
                  </a:ext>
                </a:extLst>
              </p:cNvPr>
              <p:cNvGrpSpPr/>
              <p:nvPr/>
            </p:nvGrpSpPr>
            <p:grpSpPr>
              <a:xfrm>
                <a:off x="11007374" y="10086704"/>
                <a:ext cx="2639883" cy="922594"/>
                <a:chOff x="888955" y="10583861"/>
                <a:chExt cx="2821032" cy="985903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6CF8A03-8C1B-2547-3645-D1F9D2767B0A}"/>
                    </a:ext>
                  </a:extLst>
                </p:cNvPr>
                <p:cNvSpPr/>
                <p:nvPr/>
              </p:nvSpPr>
              <p:spPr>
                <a:xfrm>
                  <a:off x="888955" y="10583861"/>
                  <a:ext cx="2821032" cy="985903"/>
                </a:xfrm>
                <a:prstGeom prst="rect">
                  <a:avLst/>
                </a:prstGeom>
                <a:solidFill>
                  <a:schemeClr val="bg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9" name="Picture 6">
                  <a:extLst>
                    <a:ext uri="{FF2B5EF4-FFF2-40B4-BE49-F238E27FC236}">
                      <a16:creationId xmlns:a16="http://schemas.microsoft.com/office/drawing/2014/main" id="{8AE2D425-42B4-BB86-2A24-52D2575D1D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7555" y="10696327"/>
                  <a:ext cx="838199" cy="689469"/>
                </a:xfrm>
                <a:prstGeom prst="rect">
                  <a:avLst/>
                </a:prstGeom>
                <a:noFill/>
                <a:ln w="190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21CDA7C-1FA7-6EDE-3701-66359C645486}"/>
                    </a:ext>
                  </a:extLst>
                </p:cNvPr>
                <p:cNvCxnSpPr/>
                <p:nvPr/>
              </p:nvCxnSpPr>
              <p:spPr>
                <a:xfrm>
                  <a:off x="2185987" y="10888662"/>
                  <a:ext cx="13716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ACC0A96A-8394-262E-B3C9-A69FFC46927B}"/>
                    </a:ext>
                  </a:extLst>
                </p:cNvPr>
                <p:cNvCxnSpPr/>
                <p:nvPr/>
              </p:nvCxnSpPr>
              <p:spPr>
                <a:xfrm>
                  <a:off x="2185987" y="11117262"/>
                  <a:ext cx="13716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3A05AA36-4B0E-1417-A894-8DC4B3D3D8A3}"/>
                    </a:ext>
                  </a:extLst>
                </p:cNvPr>
                <p:cNvCxnSpPr/>
                <p:nvPr/>
              </p:nvCxnSpPr>
              <p:spPr>
                <a:xfrm>
                  <a:off x="2185987" y="11345862"/>
                  <a:ext cx="13716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DCC019-1F7D-1605-11E3-93831F7A41AD}"/>
                  </a:ext>
                </a:extLst>
              </p:cNvPr>
              <p:cNvGrpSpPr/>
              <p:nvPr/>
            </p:nvGrpSpPr>
            <p:grpSpPr>
              <a:xfrm>
                <a:off x="11291074" y="10896180"/>
                <a:ext cx="2639883" cy="922594"/>
                <a:chOff x="888955" y="10583861"/>
                <a:chExt cx="2821032" cy="985903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459B10-0D2E-9780-35D2-06457BDCC562}"/>
                    </a:ext>
                  </a:extLst>
                </p:cNvPr>
                <p:cNvSpPr/>
                <p:nvPr/>
              </p:nvSpPr>
              <p:spPr>
                <a:xfrm>
                  <a:off x="888955" y="10583861"/>
                  <a:ext cx="2821032" cy="985903"/>
                </a:xfrm>
                <a:prstGeom prst="rect">
                  <a:avLst/>
                </a:prstGeom>
                <a:solidFill>
                  <a:schemeClr val="bg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4" name="Picture 6">
                  <a:extLst>
                    <a:ext uri="{FF2B5EF4-FFF2-40B4-BE49-F238E27FC236}">
                      <a16:creationId xmlns:a16="http://schemas.microsoft.com/office/drawing/2014/main" id="{EC2CB843-337B-80E5-7E2E-CEBAC71715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7555" y="10696327"/>
                  <a:ext cx="838199" cy="689469"/>
                </a:xfrm>
                <a:prstGeom prst="rect">
                  <a:avLst/>
                </a:prstGeom>
                <a:noFill/>
                <a:ln w="190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C8C7A5C-4772-E0C9-BF9E-061C93832D28}"/>
                    </a:ext>
                  </a:extLst>
                </p:cNvPr>
                <p:cNvCxnSpPr/>
                <p:nvPr/>
              </p:nvCxnSpPr>
              <p:spPr>
                <a:xfrm>
                  <a:off x="2185987" y="10888662"/>
                  <a:ext cx="13716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68C1540-DFC7-859C-A43F-C68DF3D93481}"/>
                    </a:ext>
                  </a:extLst>
                </p:cNvPr>
                <p:cNvCxnSpPr/>
                <p:nvPr/>
              </p:nvCxnSpPr>
              <p:spPr>
                <a:xfrm>
                  <a:off x="2185987" y="11117262"/>
                  <a:ext cx="13716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CD12535-68A2-5493-63E9-02A6BA19D060}"/>
                    </a:ext>
                  </a:extLst>
                </p:cNvPr>
                <p:cNvCxnSpPr/>
                <p:nvPr/>
              </p:nvCxnSpPr>
              <p:spPr>
                <a:xfrm>
                  <a:off x="2185987" y="11345862"/>
                  <a:ext cx="13716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54D092D-5B7D-E051-D418-3F6F78F03983}"/>
                  </a:ext>
                </a:extLst>
              </p:cNvPr>
              <p:cNvGrpSpPr/>
              <p:nvPr/>
            </p:nvGrpSpPr>
            <p:grpSpPr>
              <a:xfrm>
                <a:off x="11647610" y="11723322"/>
                <a:ext cx="2639883" cy="922594"/>
                <a:chOff x="888955" y="10583861"/>
                <a:chExt cx="2821032" cy="98590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6C65B88-FCD6-3CE0-100A-190FD14938AA}"/>
                    </a:ext>
                  </a:extLst>
                </p:cNvPr>
                <p:cNvSpPr/>
                <p:nvPr/>
              </p:nvSpPr>
              <p:spPr>
                <a:xfrm>
                  <a:off x="888955" y="10583861"/>
                  <a:ext cx="2821032" cy="985903"/>
                </a:xfrm>
                <a:prstGeom prst="rect">
                  <a:avLst/>
                </a:prstGeom>
                <a:solidFill>
                  <a:schemeClr val="bg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6">
                  <a:extLst>
                    <a:ext uri="{FF2B5EF4-FFF2-40B4-BE49-F238E27FC236}">
                      <a16:creationId xmlns:a16="http://schemas.microsoft.com/office/drawing/2014/main" id="{C32AFC33-7B9C-D28A-9D10-6C4C96A437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7555" y="10696327"/>
                  <a:ext cx="838199" cy="689469"/>
                </a:xfrm>
                <a:prstGeom prst="rect">
                  <a:avLst/>
                </a:prstGeom>
                <a:noFill/>
                <a:ln w="190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848831EF-BC16-622B-58AC-EEBECC729ED0}"/>
                    </a:ext>
                  </a:extLst>
                </p:cNvPr>
                <p:cNvCxnSpPr/>
                <p:nvPr/>
              </p:nvCxnSpPr>
              <p:spPr>
                <a:xfrm>
                  <a:off x="2185987" y="10888662"/>
                  <a:ext cx="13716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4E727A3-D7B1-B6E7-EFE0-B602A55B3F39}"/>
                    </a:ext>
                  </a:extLst>
                </p:cNvPr>
                <p:cNvCxnSpPr/>
                <p:nvPr/>
              </p:nvCxnSpPr>
              <p:spPr>
                <a:xfrm>
                  <a:off x="2185987" y="11117262"/>
                  <a:ext cx="13716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94948AC9-AE21-C86A-3F1A-4267D7399209}"/>
                    </a:ext>
                  </a:extLst>
                </p:cNvPr>
                <p:cNvCxnSpPr/>
                <p:nvPr/>
              </p:nvCxnSpPr>
              <p:spPr>
                <a:xfrm>
                  <a:off x="2185987" y="11345862"/>
                  <a:ext cx="13716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014459EC-E216-D4BE-37A6-93C3021D6EBB}"/>
                </a:ext>
              </a:extLst>
            </p:cNvPr>
            <p:cNvSpPr/>
            <p:nvPr/>
          </p:nvSpPr>
          <p:spPr>
            <a:xfrm rot="5400000">
              <a:off x="8603326" y="4450980"/>
              <a:ext cx="385646" cy="465983"/>
            </a:xfrm>
            <a:prstGeom prst="rightArrow">
              <a:avLst>
                <a:gd name="adj1" fmla="val 51050"/>
                <a:gd name="adj2" fmla="val 5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9428C5-7F2F-C85D-C22A-13FA9797F765}"/>
              </a:ext>
            </a:extLst>
          </p:cNvPr>
          <p:cNvGrpSpPr/>
          <p:nvPr/>
        </p:nvGrpSpPr>
        <p:grpSpPr>
          <a:xfrm>
            <a:off x="840393" y="1847042"/>
            <a:ext cx="4520065" cy="3936846"/>
            <a:chOff x="2380779" y="3286436"/>
            <a:chExt cx="3527266" cy="30721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ABE504-0042-634D-783F-A59599A7E376}"/>
                </a:ext>
              </a:extLst>
            </p:cNvPr>
            <p:cNvGrpSpPr/>
            <p:nvPr/>
          </p:nvGrpSpPr>
          <p:grpSpPr>
            <a:xfrm>
              <a:off x="2380779" y="3611527"/>
              <a:ext cx="1459913" cy="2747056"/>
              <a:chOff x="-294870" y="3794655"/>
              <a:chExt cx="1581371" cy="2975598"/>
            </a:xfrm>
          </p:grpSpPr>
          <p:pic>
            <p:nvPicPr>
              <p:cNvPr id="53" name="Content Placeholder 9">
                <a:extLst>
                  <a:ext uri="{FF2B5EF4-FFF2-40B4-BE49-F238E27FC236}">
                    <a16:creationId xmlns:a16="http://schemas.microsoft.com/office/drawing/2014/main" id="{B81E88D0-E8C0-B08E-C9C9-0B25CA24C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4870" y="4636355"/>
                <a:ext cx="1581371" cy="213389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918B6CC-79FC-04D0-27B0-94ED01010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912" y="3794655"/>
                <a:ext cx="1327458" cy="1079666"/>
              </a:xfrm>
              <a:prstGeom prst="rect">
                <a:avLst/>
              </a:prstGeom>
            </p:spPr>
          </p:pic>
        </p:grpSp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C342406D-1652-3773-4CB0-D98E68B27E1B}"/>
                </a:ext>
              </a:extLst>
            </p:cNvPr>
            <p:cNvSpPr/>
            <p:nvPr/>
          </p:nvSpPr>
          <p:spPr>
            <a:xfrm>
              <a:off x="4203377" y="3286436"/>
              <a:ext cx="1704668" cy="1231745"/>
            </a:xfrm>
            <a:prstGeom prst="cloudCallout">
              <a:avLst>
                <a:gd name="adj1" fmla="val -79735"/>
                <a:gd name="adj2" fmla="val 2011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21D9A323-BAB2-3871-6761-E3FE16868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418" y="3443894"/>
              <a:ext cx="787697" cy="941394"/>
            </a:xfrm>
            <a:prstGeom prst="rect">
              <a:avLst/>
            </a:prstGeom>
          </p:spPr>
        </p:pic>
        <p:sp>
          <p:nvSpPr>
            <p:cNvPr id="15" name="Speech Bubble: Rectangle 14">
              <a:extLst>
                <a:ext uri="{FF2B5EF4-FFF2-40B4-BE49-F238E27FC236}">
                  <a16:creationId xmlns:a16="http://schemas.microsoft.com/office/drawing/2014/main" id="{5AB75BC0-1A55-C87F-F8A2-A4412A095288}"/>
                </a:ext>
              </a:extLst>
            </p:cNvPr>
            <p:cNvSpPr/>
            <p:nvPr/>
          </p:nvSpPr>
          <p:spPr>
            <a:xfrm>
              <a:off x="4037800" y="4799531"/>
              <a:ext cx="1851446" cy="1495014"/>
            </a:xfrm>
            <a:prstGeom prst="wedgeRectCallout">
              <a:avLst>
                <a:gd name="adj1" fmla="val -59838"/>
                <a:gd name="adj2" fmla="val -71185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6199EC-C301-3DC7-80D5-351FB5C4C394}"/>
                </a:ext>
              </a:extLst>
            </p:cNvPr>
            <p:cNvGrpSpPr/>
            <p:nvPr/>
          </p:nvGrpSpPr>
          <p:grpSpPr>
            <a:xfrm>
              <a:off x="4184143" y="4933735"/>
              <a:ext cx="1598165" cy="1246918"/>
              <a:chOff x="11007376" y="10086707"/>
              <a:chExt cx="3280117" cy="255920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97D0C4B-0B96-6C57-8AC9-D99FC4EB9006}"/>
                  </a:ext>
                </a:extLst>
              </p:cNvPr>
              <p:cNvGrpSpPr/>
              <p:nvPr/>
            </p:nvGrpSpPr>
            <p:grpSpPr>
              <a:xfrm>
                <a:off x="11007376" y="10086707"/>
                <a:ext cx="2639883" cy="922595"/>
                <a:chOff x="888955" y="10583861"/>
                <a:chExt cx="2821032" cy="985903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74930BB-BCFD-46D1-1752-8BBEC03D9217}"/>
                    </a:ext>
                  </a:extLst>
                </p:cNvPr>
                <p:cNvSpPr/>
                <p:nvPr/>
              </p:nvSpPr>
              <p:spPr>
                <a:xfrm>
                  <a:off x="888955" y="10583861"/>
                  <a:ext cx="2821032" cy="985903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6">
                  <a:extLst>
                    <a:ext uri="{FF2B5EF4-FFF2-40B4-BE49-F238E27FC236}">
                      <a16:creationId xmlns:a16="http://schemas.microsoft.com/office/drawing/2014/main" id="{21DEAC7E-DE53-11C3-7B0E-DEE965DEBB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7555" y="10696327"/>
                  <a:ext cx="838199" cy="6894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ECC974E-EEE3-92E9-02AA-818C81DCD5AA}"/>
                    </a:ext>
                  </a:extLst>
                </p:cNvPr>
                <p:cNvCxnSpPr/>
                <p:nvPr/>
              </p:nvCxnSpPr>
              <p:spPr>
                <a:xfrm>
                  <a:off x="2185987" y="10888662"/>
                  <a:ext cx="13716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B867429-9BD2-3548-ED1F-2B794845DC25}"/>
                    </a:ext>
                  </a:extLst>
                </p:cNvPr>
                <p:cNvCxnSpPr/>
                <p:nvPr/>
              </p:nvCxnSpPr>
              <p:spPr>
                <a:xfrm>
                  <a:off x="2185987" y="11117262"/>
                  <a:ext cx="13716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0C2A17B-EF09-9844-D1B7-1DD846FA6189}"/>
                    </a:ext>
                  </a:extLst>
                </p:cNvPr>
                <p:cNvCxnSpPr/>
                <p:nvPr/>
              </p:nvCxnSpPr>
              <p:spPr>
                <a:xfrm>
                  <a:off x="2185987" y="11345862"/>
                  <a:ext cx="13716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6698310-2938-093F-2F2D-983ED469E4D5}"/>
                  </a:ext>
                </a:extLst>
              </p:cNvPr>
              <p:cNvGrpSpPr/>
              <p:nvPr/>
            </p:nvGrpSpPr>
            <p:grpSpPr>
              <a:xfrm>
                <a:off x="11291074" y="10896181"/>
                <a:ext cx="2639883" cy="922595"/>
                <a:chOff x="888955" y="10583861"/>
                <a:chExt cx="2821032" cy="985903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A810FEB-EC12-949D-5605-FAE5BFC7E94E}"/>
                    </a:ext>
                  </a:extLst>
                </p:cNvPr>
                <p:cNvSpPr/>
                <p:nvPr/>
              </p:nvSpPr>
              <p:spPr>
                <a:xfrm>
                  <a:off x="888955" y="10583861"/>
                  <a:ext cx="2821032" cy="985903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6">
                  <a:extLst>
                    <a:ext uri="{FF2B5EF4-FFF2-40B4-BE49-F238E27FC236}">
                      <a16:creationId xmlns:a16="http://schemas.microsoft.com/office/drawing/2014/main" id="{0E083F27-E025-AB2D-447F-8CEBA6C342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7555" y="10696327"/>
                  <a:ext cx="838199" cy="6894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73F8BAD-E5D3-06F9-92F1-820BE50AE889}"/>
                    </a:ext>
                  </a:extLst>
                </p:cNvPr>
                <p:cNvCxnSpPr/>
                <p:nvPr/>
              </p:nvCxnSpPr>
              <p:spPr>
                <a:xfrm>
                  <a:off x="2185987" y="10888662"/>
                  <a:ext cx="13716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A63969A-7332-7732-F78D-BFFC3F211D69}"/>
                    </a:ext>
                  </a:extLst>
                </p:cNvPr>
                <p:cNvCxnSpPr/>
                <p:nvPr/>
              </p:nvCxnSpPr>
              <p:spPr>
                <a:xfrm>
                  <a:off x="2185987" y="11117262"/>
                  <a:ext cx="13716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4B4F8794-CAAE-C7A2-1815-E2BA3A24116C}"/>
                    </a:ext>
                  </a:extLst>
                </p:cNvPr>
                <p:cNvCxnSpPr/>
                <p:nvPr/>
              </p:nvCxnSpPr>
              <p:spPr>
                <a:xfrm>
                  <a:off x="2185987" y="11345862"/>
                  <a:ext cx="13716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6B8E0E-6FB8-43B0-0C20-39B8B70D5FA1}"/>
                  </a:ext>
                </a:extLst>
              </p:cNvPr>
              <p:cNvGrpSpPr/>
              <p:nvPr/>
            </p:nvGrpSpPr>
            <p:grpSpPr>
              <a:xfrm>
                <a:off x="11647610" y="11723321"/>
                <a:ext cx="2639883" cy="922595"/>
                <a:chOff x="888955" y="10583861"/>
                <a:chExt cx="2821032" cy="985903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C00DFBB-B44C-849A-5CE5-C40A6FDA75FD}"/>
                    </a:ext>
                  </a:extLst>
                </p:cNvPr>
                <p:cNvSpPr/>
                <p:nvPr/>
              </p:nvSpPr>
              <p:spPr>
                <a:xfrm>
                  <a:off x="888955" y="10583861"/>
                  <a:ext cx="2821032" cy="985903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099FC56F-D03A-0B6D-6138-A0455AC8BC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7555" y="10696327"/>
                  <a:ext cx="838199" cy="6894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BEFFFF4D-3388-B72F-77CF-EFC14C802D2F}"/>
                    </a:ext>
                  </a:extLst>
                </p:cNvPr>
                <p:cNvCxnSpPr/>
                <p:nvPr/>
              </p:nvCxnSpPr>
              <p:spPr>
                <a:xfrm>
                  <a:off x="2185987" y="10888662"/>
                  <a:ext cx="13716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E879ADC2-95DE-53C8-0CE1-C4D0D93CBFE0}"/>
                    </a:ext>
                  </a:extLst>
                </p:cNvPr>
                <p:cNvCxnSpPr/>
                <p:nvPr/>
              </p:nvCxnSpPr>
              <p:spPr>
                <a:xfrm>
                  <a:off x="2185987" y="11117262"/>
                  <a:ext cx="13716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65DB65EC-E1E9-D6A1-9A9D-7F71B4B6281B}"/>
                    </a:ext>
                  </a:extLst>
                </p:cNvPr>
                <p:cNvCxnSpPr/>
                <p:nvPr/>
              </p:nvCxnSpPr>
              <p:spPr>
                <a:xfrm>
                  <a:off x="2185987" y="11345862"/>
                  <a:ext cx="13716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0FEDAA3-1A35-D69A-18EA-856448BD09A6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</a:t>
            </a:r>
            <a:r>
              <a:rPr lang="en-US" sz="1400" dirty="0" err="1"/>
              <a:t>Rahwan</a:t>
            </a:r>
            <a:r>
              <a:rPr lang="en-US" sz="1400" dirty="0"/>
              <a:t>, W Magdy. </a:t>
            </a:r>
            <a:r>
              <a:rPr lang="en-US" sz="1400" i="1" dirty="0"/>
              <a:t>Hiding opinions from machine learning.</a:t>
            </a:r>
            <a:r>
              <a:rPr lang="en-US" sz="1400" b="1" dirty="0"/>
              <a:t> PNAS Nexus </a:t>
            </a:r>
            <a:r>
              <a:rPr lang="en-US" sz="1400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37529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6AA96-40BF-24C3-4B40-9071C0FB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02713"/>
            <a:ext cx="11090467" cy="2525854"/>
          </a:xfrm>
        </p:spPr>
        <p:txBody>
          <a:bodyPr>
            <a:normAutofit/>
          </a:bodyPr>
          <a:lstStyle/>
          <a:p>
            <a:pPr marL="0" lvl="0" indent="0">
              <a:spcBef>
                <a:spcPts val="1600"/>
              </a:spcBef>
              <a:buNone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To explore these issues, we use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two datasets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marL="857250" lvl="1" indent="-4572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To train stance detection algorithms, </a:t>
            </a:r>
            <a:r>
              <a:rPr lang="en-US" sz="2400">
                <a:solidFill>
                  <a:srgbClr val="000000"/>
                </a:solidFill>
                <a:cs typeface="Arial" panose="020B0604020202020204" pitchFamily="34" charset="0"/>
              </a:rPr>
              <a:t>we used 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a dataset of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tweets with opinions 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they indicate towards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atheism, feminism, and Hillary Clinton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marL="857250" lvl="1" indent="-4572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A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survey study 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with 1,143 participants we recruited via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Amazon Mechanical Turk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, with questions based on state-of-the-art SVM classifier.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The datasets we use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DFFB13-4062-C3A1-16AE-47163D4B45C6}"/>
              </a:ext>
            </a:extLst>
          </p:cNvPr>
          <p:cNvGrpSpPr/>
          <p:nvPr/>
        </p:nvGrpSpPr>
        <p:grpSpPr>
          <a:xfrm>
            <a:off x="2947868" y="3600009"/>
            <a:ext cx="1749407" cy="2632009"/>
            <a:chOff x="21083587" y="9566570"/>
            <a:chExt cx="2614708" cy="39338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164F70-796D-A397-3286-43963C145A70}"/>
                </a:ext>
              </a:extLst>
            </p:cNvPr>
            <p:cNvSpPr/>
            <p:nvPr/>
          </p:nvSpPr>
          <p:spPr>
            <a:xfrm>
              <a:off x="21083587" y="9566570"/>
              <a:ext cx="2614708" cy="3933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A608D0-ADF9-D75E-5C1D-047DA0815EAD}"/>
                </a:ext>
              </a:extLst>
            </p:cNvPr>
            <p:cNvGrpSpPr/>
            <p:nvPr/>
          </p:nvGrpSpPr>
          <p:grpSpPr>
            <a:xfrm>
              <a:off x="21240636" y="9703522"/>
              <a:ext cx="1561132" cy="545589"/>
              <a:chOff x="888955" y="10583861"/>
              <a:chExt cx="2821032" cy="98590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A8328C8-6960-6BB5-A503-5C4D1DC415F3}"/>
                  </a:ext>
                </a:extLst>
              </p:cNvPr>
              <p:cNvSpPr/>
              <p:nvPr/>
            </p:nvSpPr>
            <p:spPr>
              <a:xfrm>
                <a:off x="888955" y="10583861"/>
                <a:ext cx="2821032" cy="985903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6">
                <a:extLst>
                  <a:ext uri="{FF2B5EF4-FFF2-40B4-BE49-F238E27FC236}">
                    <a16:creationId xmlns:a16="http://schemas.microsoft.com/office/drawing/2014/main" id="{6E657AA3-A358-B551-4898-ACB1C4F26E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7555" y="10696327"/>
                <a:ext cx="838199" cy="689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770847-EA53-3521-6EC8-B796486794CA}"/>
                  </a:ext>
                </a:extLst>
              </p:cNvPr>
              <p:cNvCxnSpPr/>
              <p:nvPr/>
            </p:nvCxnSpPr>
            <p:spPr>
              <a:xfrm>
                <a:off x="2185987" y="108886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96E22C7-5635-E176-873A-E54556C2773C}"/>
                  </a:ext>
                </a:extLst>
              </p:cNvPr>
              <p:cNvCxnSpPr/>
              <p:nvPr/>
            </p:nvCxnSpPr>
            <p:spPr>
              <a:xfrm>
                <a:off x="2185987" y="111172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07B989D-285B-64E5-3D81-0AF83444084A}"/>
                  </a:ext>
                </a:extLst>
              </p:cNvPr>
              <p:cNvCxnSpPr/>
              <p:nvPr/>
            </p:nvCxnSpPr>
            <p:spPr>
              <a:xfrm>
                <a:off x="2185987" y="113458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AA80C4-2606-E585-8B7B-197C961554B0}"/>
                </a:ext>
              </a:extLst>
            </p:cNvPr>
            <p:cNvSpPr/>
            <p:nvPr/>
          </p:nvSpPr>
          <p:spPr>
            <a:xfrm>
              <a:off x="22934396" y="9703521"/>
              <a:ext cx="609600" cy="545589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ym typeface="Wingdings" panose="05000000000000000000" pitchFamily="2" charset="2"/>
                </a:rPr>
                <a:t></a:t>
              </a:r>
              <a:endParaRPr lang="en-US" sz="3200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71BCF6-4586-B4B0-4E57-E95934AC016F}"/>
                </a:ext>
              </a:extLst>
            </p:cNvPr>
            <p:cNvSpPr/>
            <p:nvPr/>
          </p:nvSpPr>
          <p:spPr>
            <a:xfrm>
              <a:off x="22928273" y="10374795"/>
              <a:ext cx="609600" cy="545589"/>
            </a:xfrm>
            <a:prstGeom prst="rect">
              <a:avLst/>
            </a:prstGeom>
            <a:solidFill>
              <a:srgbClr val="CD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ym typeface="Wingdings" panose="05000000000000000000" pitchFamily="2" charset="2"/>
                </a:rPr>
                <a:t></a:t>
              </a:r>
              <a:endParaRPr lang="en-US" sz="3200" b="1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F863F1-5574-1CB6-968F-193519A9551F}"/>
                </a:ext>
              </a:extLst>
            </p:cNvPr>
            <p:cNvGrpSpPr/>
            <p:nvPr/>
          </p:nvGrpSpPr>
          <p:grpSpPr>
            <a:xfrm>
              <a:off x="21240636" y="10374795"/>
              <a:ext cx="1561132" cy="545589"/>
              <a:chOff x="888955" y="10583861"/>
              <a:chExt cx="2821032" cy="98590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8EA7A6-0EC7-6A1F-C10B-81E53892A47E}"/>
                  </a:ext>
                </a:extLst>
              </p:cNvPr>
              <p:cNvSpPr/>
              <p:nvPr/>
            </p:nvSpPr>
            <p:spPr>
              <a:xfrm>
                <a:off x="888955" y="10583861"/>
                <a:ext cx="2821032" cy="985903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6">
                <a:extLst>
                  <a:ext uri="{FF2B5EF4-FFF2-40B4-BE49-F238E27FC236}">
                    <a16:creationId xmlns:a16="http://schemas.microsoft.com/office/drawing/2014/main" id="{385391D8-037F-B407-4276-B7EA3380C7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7555" y="10696327"/>
                <a:ext cx="838199" cy="689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77BA9F7-FBA9-741E-F836-5EEF6A6C6179}"/>
                  </a:ext>
                </a:extLst>
              </p:cNvPr>
              <p:cNvCxnSpPr/>
              <p:nvPr/>
            </p:nvCxnSpPr>
            <p:spPr>
              <a:xfrm>
                <a:off x="2185987" y="108886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5AB4103-F507-F00A-41B1-E8540845A9AD}"/>
                  </a:ext>
                </a:extLst>
              </p:cNvPr>
              <p:cNvCxnSpPr/>
              <p:nvPr/>
            </p:nvCxnSpPr>
            <p:spPr>
              <a:xfrm>
                <a:off x="2185987" y="111172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80D8D98-59A7-2708-B646-0C6BE38EE18C}"/>
                  </a:ext>
                </a:extLst>
              </p:cNvPr>
              <p:cNvCxnSpPr/>
              <p:nvPr/>
            </p:nvCxnSpPr>
            <p:spPr>
              <a:xfrm>
                <a:off x="2185987" y="113458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F445D23-D227-50A7-AB7F-8587FD038565}"/>
                </a:ext>
              </a:extLst>
            </p:cNvPr>
            <p:cNvGrpSpPr/>
            <p:nvPr/>
          </p:nvGrpSpPr>
          <p:grpSpPr>
            <a:xfrm>
              <a:off x="21245836" y="11047807"/>
              <a:ext cx="1561132" cy="545589"/>
              <a:chOff x="888955" y="10583861"/>
              <a:chExt cx="2821032" cy="98590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C92FE8-386D-534C-3C12-4BDBDF41A89D}"/>
                  </a:ext>
                </a:extLst>
              </p:cNvPr>
              <p:cNvSpPr/>
              <p:nvPr/>
            </p:nvSpPr>
            <p:spPr>
              <a:xfrm>
                <a:off x="888955" y="10583861"/>
                <a:ext cx="2821032" cy="985903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6">
                <a:extLst>
                  <a:ext uri="{FF2B5EF4-FFF2-40B4-BE49-F238E27FC236}">
                    <a16:creationId xmlns:a16="http://schemas.microsoft.com/office/drawing/2014/main" id="{3FECFA89-FEE5-E899-DED2-F6739F862D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7555" y="10696327"/>
                <a:ext cx="838199" cy="689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1A04A78-DD44-34E9-8F98-8E61D03E35D5}"/>
                  </a:ext>
                </a:extLst>
              </p:cNvPr>
              <p:cNvCxnSpPr/>
              <p:nvPr/>
            </p:nvCxnSpPr>
            <p:spPr>
              <a:xfrm>
                <a:off x="2185987" y="108886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7DAE3C9-6A91-6285-F38C-44918B97A6A0}"/>
                  </a:ext>
                </a:extLst>
              </p:cNvPr>
              <p:cNvCxnSpPr/>
              <p:nvPr/>
            </p:nvCxnSpPr>
            <p:spPr>
              <a:xfrm>
                <a:off x="2185987" y="111172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BF3F2AD-F8A2-80DC-479E-8742EE54FDEB}"/>
                  </a:ext>
                </a:extLst>
              </p:cNvPr>
              <p:cNvCxnSpPr/>
              <p:nvPr/>
            </p:nvCxnSpPr>
            <p:spPr>
              <a:xfrm>
                <a:off x="2185987" y="113458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A9BB0C-A799-E3FD-7087-31922FE229B5}"/>
                </a:ext>
              </a:extLst>
            </p:cNvPr>
            <p:cNvSpPr/>
            <p:nvPr/>
          </p:nvSpPr>
          <p:spPr>
            <a:xfrm>
              <a:off x="22939596" y="11047806"/>
              <a:ext cx="609600" cy="545589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ym typeface="Wingdings" panose="05000000000000000000" pitchFamily="2" charset="2"/>
                </a:rPr>
                <a:t></a:t>
              </a:r>
              <a:endParaRPr lang="en-US" sz="3200" b="1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26B41E8-61CD-3315-E9FA-0732BA3EF8EC}"/>
                </a:ext>
              </a:extLst>
            </p:cNvPr>
            <p:cNvGrpSpPr/>
            <p:nvPr/>
          </p:nvGrpSpPr>
          <p:grpSpPr>
            <a:xfrm>
              <a:off x="21245836" y="11719080"/>
              <a:ext cx="1561132" cy="545589"/>
              <a:chOff x="888955" y="10583861"/>
              <a:chExt cx="2821032" cy="98590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5EF9E77-B580-4202-69F2-451A85D13AD1}"/>
                  </a:ext>
                </a:extLst>
              </p:cNvPr>
              <p:cNvSpPr/>
              <p:nvPr/>
            </p:nvSpPr>
            <p:spPr>
              <a:xfrm>
                <a:off x="888955" y="10583861"/>
                <a:ext cx="2821032" cy="985903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6">
                <a:extLst>
                  <a:ext uri="{FF2B5EF4-FFF2-40B4-BE49-F238E27FC236}">
                    <a16:creationId xmlns:a16="http://schemas.microsoft.com/office/drawing/2014/main" id="{4BA50F95-B8B5-6E4D-0598-BA9B503E9E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7555" y="10696327"/>
                <a:ext cx="838199" cy="689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EF1901B-6185-5493-5169-C87AA4BB1377}"/>
                  </a:ext>
                </a:extLst>
              </p:cNvPr>
              <p:cNvCxnSpPr/>
              <p:nvPr/>
            </p:nvCxnSpPr>
            <p:spPr>
              <a:xfrm>
                <a:off x="2185987" y="108886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5641205-BE44-AE2B-7A2C-1BC3F998C188}"/>
                  </a:ext>
                </a:extLst>
              </p:cNvPr>
              <p:cNvCxnSpPr/>
              <p:nvPr/>
            </p:nvCxnSpPr>
            <p:spPr>
              <a:xfrm>
                <a:off x="2185987" y="111172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F536B02-DCD3-60B2-2DF2-A9311C17924A}"/>
                  </a:ext>
                </a:extLst>
              </p:cNvPr>
              <p:cNvCxnSpPr/>
              <p:nvPr/>
            </p:nvCxnSpPr>
            <p:spPr>
              <a:xfrm>
                <a:off x="2185987" y="113458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ACCE0B-900F-4C90-874A-0F677E61A744}"/>
                </a:ext>
              </a:extLst>
            </p:cNvPr>
            <p:cNvSpPr/>
            <p:nvPr/>
          </p:nvSpPr>
          <p:spPr>
            <a:xfrm>
              <a:off x="22928273" y="12385183"/>
              <a:ext cx="609600" cy="545589"/>
            </a:xfrm>
            <a:prstGeom prst="rect">
              <a:avLst/>
            </a:prstGeom>
            <a:solidFill>
              <a:srgbClr val="CD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ym typeface="Wingdings" panose="05000000000000000000" pitchFamily="2" charset="2"/>
                </a:rPr>
                <a:t></a:t>
              </a:r>
              <a:endParaRPr lang="en-US" sz="3200" b="1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3D0704-9162-AD5A-D0E2-D530F1A3A4CF}"/>
                </a:ext>
              </a:extLst>
            </p:cNvPr>
            <p:cNvGrpSpPr/>
            <p:nvPr/>
          </p:nvGrpSpPr>
          <p:grpSpPr>
            <a:xfrm>
              <a:off x="21240636" y="12385183"/>
              <a:ext cx="1561132" cy="545589"/>
              <a:chOff x="888955" y="10583861"/>
              <a:chExt cx="2821032" cy="98590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944F0D3-E1D4-2111-1BDF-51269EA4AF8E}"/>
                  </a:ext>
                </a:extLst>
              </p:cNvPr>
              <p:cNvSpPr/>
              <p:nvPr/>
            </p:nvSpPr>
            <p:spPr>
              <a:xfrm>
                <a:off x="888955" y="10583861"/>
                <a:ext cx="2821032" cy="985903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6">
                <a:extLst>
                  <a:ext uri="{FF2B5EF4-FFF2-40B4-BE49-F238E27FC236}">
                    <a16:creationId xmlns:a16="http://schemas.microsoft.com/office/drawing/2014/main" id="{C18921AA-BCF0-512A-ACFB-9540E4F6F4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7555" y="10696327"/>
                <a:ext cx="838199" cy="689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811DFA3-4F4E-0963-B455-B2BE59DDBD54}"/>
                  </a:ext>
                </a:extLst>
              </p:cNvPr>
              <p:cNvCxnSpPr/>
              <p:nvPr/>
            </p:nvCxnSpPr>
            <p:spPr>
              <a:xfrm>
                <a:off x="2185987" y="108886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1328C0A-3F78-148C-27FF-E1BFAFB350E8}"/>
                  </a:ext>
                </a:extLst>
              </p:cNvPr>
              <p:cNvCxnSpPr/>
              <p:nvPr/>
            </p:nvCxnSpPr>
            <p:spPr>
              <a:xfrm>
                <a:off x="2185987" y="111172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195C071-3493-5B5C-3847-68DC21CA9D6D}"/>
                  </a:ext>
                </a:extLst>
              </p:cNvPr>
              <p:cNvCxnSpPr/>
              <p:nvPr/>
            </p:nvCxnSpPr>
            <p:spPr>
              <a:xfrm>
                <a:off x="2185987" y="11345862"/>
                <a:ext cx="1371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B5C909-F9A4-0F71-CCD1-98A2F446DE90}"/>
                </a:ext>
              </a:extLst>
            </p:cNvPr>
            <p:cNvSpPr/>
            <p:nvPr/>
          </p:nvSpPr>
          <p:spPr>
            <a:xfrm>
              <a:off x="22939596" y="11719080"/>
              <a:ext cx="609600" cy="545589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ym typeface="Wingdings" panose="05000000000000000000" pitchFamily="2" charset="2"/>
                </a:rPr>
                <a:t></a:t>
              </a:r>
              <a:endParaRPr lang="en-US" sz="32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762479-388E-B6D6-D130-96116878B173}"/>
                </a:ext>
              </a:extLst>
            </p:cNvPr>
            <p:cNvSpPr txBox="1"/>
            <p:nvPr/>
          </p:nvSpPr>
          <p:spPr>
            <a:xfrm>
              <a:off x="21966142" y="12074116"/>
              <a:ext cx="822077" cy="1183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/>
                <a:t>…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CE96C0A-7F7E-305A-2ABA-D144E425E4A5}"/>
              </a:ext>
            </a:extLst>
          </p:cNvPr>
          <p:cNvGrpSpPr/>
          <p:nvPr/>
        </p:nvGrpSpPr>
        <p:grpSpPr>
          <a:xfrm>
            <a:off x="6386786" y="3532033"/>
            <a:ext cx="2569958" cy="2680858"/>
            <a:chOff x="25578780" y="9745662"/>
            <a:chExt cx="3596687" cy="375189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0756F44-71B6-7269-C476-D07B0E391FF7}"/>
                </a:ext>
              </a:extLst>
            </p:cNvPr>
            <p:cNvSpPr/>
            <p:nvPr/>
          </p:nvSpPr>
          <p:spPr>
            <a:xfrm>
              <a:off x="25578780" y="9814027"/>
              <a:ext cx="3596687" cy="36835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05516FD-832C-D587-C721-964A49C27E86}"/>
                </a:ext>
              </a:extLst>
            </p:cNvPr>
            <p:cNvGrpSpPr/>
            <p:nvPr/>
          </p:nvGrpSpPr>
          <p:grpSpPr>
            <a:xfrm>
              <a:off x="25744372" y="10869260"/>
              <a:ext cx="520815" cy="869440"/>
              <a:chOff x="25042912" y="11346687"/>
              <a:chExt cx="765075" cy="1277204"/>
            </a:xfrm>
          </p:grpSpPr>
          <p:sp>
            <p:nvSpPr>
              <p:cNvPr id="106" name="Chord 105">
                <a:extLst>
                  <a:ext uri="{FF2B5EF4-FFF2-40B4-BE49-F238E27FC236}">
                    <a16:creationId xmlns:a16="http://schemas.microsoft.com/office/drawing/2014/main" id="{D6882919-B43B-3CD7-033A-754EC7D1089E}"/>
                  </a:ext>
                </a:extLst>
              </p:cNvPr>
              <p:cNvSpPr/>
              <p:nvPr/>
            </p:nvSpPr>
            <p:spPr>
              <a:xfrm>
                <a:off x="25042912" y="11677583"/>
                <a:ext cx="765075" cy="946308"/>
              </a:xfrm>
              <a:prstGeom prst="chord">
                <a:avLst>
                  <a:gd name="adj1" fmla="val 10678308"/>
                  <a:gd name="adj2" fmla="val 999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DEDD3F12-8ADA-545E-FEDA-4F15EB8F1605}"/>
                  </a:ext>
                </a:extLst>
              </p:cNvPr>
              <p:cNvSpPr/>
              <p:nvPr/>
            </p:nvSpPr>
            <p:spPr>
              <a:xfrm>
                <a:off x="25191630" y="11346687"/>
                <a:ext cx="463957" cy="5140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4" descr="Amazon Mechanical Turk Logo transparent PNG - StickPNG">
              <a:extLst>
                <a:ext uri="{FF2B5EF4-FFF2-40B4-BE49-F238E27FC236}">
                  <a16:creationId xmlns:a16="http://schemas.microsoft.com/office/drawing/2014/main" id="{891098AF-A41B-C5AB-6C7E-2819B5B4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5187" y="9745662"/>
              <a:ext cx="2009448" cy="1090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4382EFA-0EE5-ED44-0582-4D568823800A}"/>
                </a:ext>
              </a:extLst>
            </p:cNvPr>
            <p:cNvGrpSpPr/>
            <p:nvPr/>
          </p:nvGrpSpPr>
          <p:grpSpPr>
            <a:xfrm>
              <a:off x="26366425" y="10836106"/>
              <a:ext cx="870504" cy="580500"/>
              <a:chOff x="25439169" y="12265024"/>
              <a:chExt cx="870504" cy="580500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D371231-7A51-C3F1-1D6A-76BB2C36D000}"/>
                  </a:ext>
                </a:extLst>
              </p:cNvPr>
              <p:cNvSpPr/>
              <p:nvPr/>
            </p:nvSpPr>
            <p:spPr>
              <a:xfrm>
                <a:off x="25439169" y="12265024"/>
                <a:ext cx="870504" cy="5805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E928AA67-3FA6-45DC-AC60-AA22CCE9752B}"/>
                  </a:ext>
                </a:extLst>
              </p:cNvPr>
              <p:cNvCxnSpPr/>
              <p:nvPr/>
            </p:nvCxnSpPr>
            <p:spPr>
              <a:xfrm>
                <a:off x="25519975" y="1238292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E474178-0E86-125C-E8C5-FDF1477B3F94}"/>
                  </a:ext>
                </a:extLst>
              </p:cNvPr>
              <p:cNvCxnSpPr/>
              <p:nvPr/>
            </p:nvCxnSpPr>
            <p:spPr>
              <a:xfrm>
                <a:off x="25519975" y="12501381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D1CF96C-1EA1-564D-FF25-F7EB6FECA24C}"/>
                  </a:ext>
                </a:extLst>
              </p:cNvPr>
              <p:cNvCxnSpPr/>
              <p:nvPr/>
            </p:nvCxnSpPr>
            <p:spPr>
              <a:xfrm>
                <a:off x="25519975" y="1261983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6DD563B-4FAC-BD8D-A0F2-0BA3A2955E48}"/>
                  </a:ext>
                </a:extLst>
              </p:cNvPr>
              <p:cNvCxnSpPr/>
              <p:nvPr/>
            </p:nvCxnSpPr>
            <p:spPr>
              <a:xfrm>
                <a:off x="25519975" y="12737504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6050A88-6C0B-BE84-1DFD-77C5CAB7EB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74421" y="12341224"/>
                <a:ext cx="0" cy="452438"/>
              </a:xfrm>
              <a:prstGeom prst="line">
                <a:avLst/>
              </a:prstGeom>
              <a:ln w="381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C0554D0-EFB5-813C-220C-4DFB0ED365EB}"/>
                </a:ext>
              </a:extLst>
            </p:cNvPr>
            <p:cNvGrpSpPr/>
            <p:nvPr/>
          </p:nvGrpSpPr>
          <p:grpSpPr>
            <a:xfrm>
              <a:off x="25739824" y="11649946"/>
              <a:ext cx="520815" cy="869440"/>
              <a:chOff x="25042912" y="11346687"/>
              <a:chExt cx="765075" cy="1277204"/>
            </a:xfrm>
          </p:grpSpPr>
          <p:sp>
            <p:nvSpPr>
              <p:cNvPr id="98" name="Chord 97">
                <a:extLst>
                  <a:ext uri="{FF2B5EF4-FFF2-40B4-BE49-F238E27FC236}">
                    <a16:creationId xmlns:a16="http://schemas.microsoft.com/office/drawing/2014/main" id="{C75AC513-D0DE-2C59-E166-C764FC168867}"/>
                  </a:ext>
                </a:extLst>
              </p:cNvPr>
              <p:cNvSpPr/>
              <p:nvPr/>
            </p:nvSpPr>
            <p:spPr>
              <a:xfrm>
                <a:off x="25042912" y="11677583"/>
                <a:ext cx="765075" cy="946308"/>
              </a:xfrm>
              <a:prstGeom prst="chord">
                <a:avLst>
                  <a:gd name="adj1" fmla="val 10678308"/>
                  <a:gd name="adj2" fmla="val 999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1A7EAC35-CCCA-7655-89BB-DB9B0A43A746}"/>
                  </a:ext>
                </a:extLst>
              </p:cNvPr>
              <p:cNvSpPr/>
              <p:nvPr/>
            </p:nvSpPr>
            <p:spPr>
              <a:xfrm>
                <a:off x="25191630" y="11346687"/>
                <a:ext cx="463957" cy="5140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DA36BB5-2411-7713-0811-1E7A833639B7}"/>
                </a:ext>
              </a:extLst>
            </p:cNvPr>
            <p:cNvGrpSpPr/>
            <p:nvPr/>
          </p:nvGrpSpPr>
          <p:grpSpPr>
            <a:xfrm>
              <a:off x="26361877" y="11616792"/>
              <a:ext cx="870504" cy="580500"/>
              <a:chOff x="25439169" y="12265024"/>
              <a:chExt cx="870504" cy="58050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C80C497-6391-3F98-93B7-E33BA64693E8}"/>
                  </a:ext>
                </a:extLst>
              </p:cNvPr>
              <p:cNvSpPr/>
              <p:nvPr/>
            </p:nvSpPr>
            <p:spPr>
              <a:xfrm>
                <a:off x="25439169" y="12265024"/>
                <a:ext cx="870504" cy="5805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2DFE5A4-DCE6-46C9-4C3F-3692A6EE5B43}"/>
                  </a:ext>
                </a:extLst>
              </p:cNvPr>
              <p:cNvCxnSpPr/>
              <p:nvPr/>
            </p:nvCxnSpPr>
            <p:spPr>
              <a:xfrm>
                <a:off x="25519975" y="1238292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6804FEDB-565F-56B6-FE2C-C5F907E5E20A}"/>
                  </a:ext>
                </a:extLst>
              </p:cNvPr>
              <p:cNvCxnSpPr/>
              <p:nvPr/>
            </p:nvCxnSpPr>
            <p:spPr>
              <a:xfrm>
                <a:off x="25519975" y="12501381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59DA3561-83D9-55BB-6017-B1D965EE9D61}"/>
                  </a:ext>
                </a:extLst>
              </p:cNvPr>
              <p:cNvCxnSpPr/>
              <p:nvPr/>
            </p:nvCxnSpPr>
            <p:spPr>
              <a:xfrm>
                <a:off x="25519975" y="1261983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E34AE76D-A369-0867-8B90-6AE2F27E4C19}"/>
                  </a:ext>
                </a:extLst>
              </p:cNvPr>
              <p:cNvCxnSpPr/>
              <p:nvPr/>
            </p:nvCxnSpPr>
            <p:spPr>
              <a:xfrm>
                <a:off x="25519975" y="12737504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440DE1DF-2084-269D-9BD5-085AF0DA54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74421" y="12341224"/>
                <a:ext cx="0" cy="452438"/>
              </a:xfrm>
              <a:prstGeom prst="line">
                <a:avLst/>
              </a:prstGeom>
              <a:ln w="381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36335C-08CF-DACA-E61A-37ACEED7090B}"/>
                </a:ext>
              </a:extLst>
            </p:cNvPr>
            <p:cNvGrpSpPr/>
            <p:nvPr/>
          </p:nvGrpSpPr>
          <p:grpSpPr>
            <a:xfrm>
              <a:off x="25739824" y="12422381"/>
              <a:ext cx="520815" cy="869440"/>
              <a:chOff x="25042912" y="11346687"/>
              <a:chExt cx="765075" cy="1277204"/>
            </a:xfrm>
          </p:grpSpPr>
          <p:sp>
            <p:nvSpPr>
              <p:cNvPr id="90" name="Chord 89">
                <a:extLst>
                  <a:ext uri="{FF2B5EF4-FFF2-40B4-BE49-F238E27FC236}">
                    <a16:creationId xmlns:a16="http://schemas.microsoft.com/office/drawing/2014/main" id="{EE9DDA15-DE02-6AF2-E877-BC804CC04486}"/>
                  </a:ext>
                </a:extLst>
              </p:cNvPr>
              <p:cNvSpPr/>
              <p:nvPr/>
            </p:nvSpPr>
            <p:spPr>
              <a:xfrm>
                <a:off x="25042912" y="11677583"/>
                <a:ext cx="765075" cy="946308"/>
              </a:xfrm>
              <a:prstGeom prst="chord">
                <a:avLst>
                  <a:gd name="adj1" fmla="val 10678308"/>
                  <a:gd name="adj2" fmla="val 999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8E20653-BFB7-906D-3D25-E60C543903F1}"/>
                  </a:ext>
                </a:extLst>
              </p:cNvPr>
              <p:cNvSpPr/>
              <p:nvPr/>
            </p:nvSpPr>
            <p:spPr>
              <a:xfrm>
                <a:off x="25191630" y="11346687"/>
                <a:ext cx="463957" cy="5140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80A672E-AD05-F15C-5511-08AD2AF6427F}"/>
                </a:ext>
              </a:extLst>
            </p:cNvPr>
            <p:cNvGrpSpPr/>
            <p:nvPr/>
          </p:nvGrpSpPr>
          <p:grpSpPr>
            <a:xfrm>
              <a:off x="26361877" y="12389227"/>
              <a:ext cx="870504" cy="580500"/>
              <a:chOff x="25439169" y="12265024"/>
              <a:chExt cx="870504" cy="580500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525FA0F-53CD-CB9E-5D5C-EDA0AE4562C2}"/>
                  </a:ext>
                </a:extLst>
              </p:cNvPr>
              <p:cNvSpPr/>
              <p:nvPr/>
            </p:nvSpPr>
            <p:spPr>
              <a:xfrm>
                <a:off x="25439169" y="12265024"/>
                <a:ext cx="870504" cy="5805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83C067D-A4F7-C7E0-7DC0-1EFDC686C058}"/>
                  </a:ext>
                </a:extLst>
              </p:cNvPr>
              <p:cNvCxnSpPr/>
              <p:nvPr/>
            </p:nvCxnSpPr>
            <p:spPr>
              <a:xfrm>
                <a:off x="25519975" y="1238292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D1310E8-2746-5F74-AC78-2D2EF5F9B5FD}"/>
                  </a:ext>
                </a:extLst>
              </p:cNvPr>
              <p:cNvCxnSpPr/>
              <p:nvPr/>
            </p:nvCxnSpPr>
            <p:spPr>
              <a:xfrm>
                <a:off x="25519975" y="12501381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F7EC469-338A-A338-270C-963D956498D7}"/>
                  </a:ext>
                </a:extLst>
              </p:cNvPr>
              <p:cNvCxnSpPr/>
              <p:nvPr/>
            </p:nvCxnSpPr>
            <p:spPr>
              <a:xfrm>
                <a:off x="25519975" y="1261983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23CDAE6-61A3-5180-82BD-7EAFA30BCB0B}"/>
                  </a:ext>
                </a:extLst>
              </p:cNvPr>
              <p:cNvCxnSpPr/>
              <p:nvPr/>
            </p:nvCxnSpPr>
            <p:spPr>
              <a:xfrm>
                <a:off x="25519975" y="12737504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FD13960-1C40-33B3-4E89-43C4F92A2C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74421" y="12341224"/>
                <a:ext cx="0" cy="452438"/>
              </a:xfrm>
              <a:prstGeom prst="line">
                <a:avLst/>
              </a:prstGeom>
              <a:ln w="381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9A47C2A-BF78-84CD-D100-B4EA84B99771}"/>
                </a:ext>
              </a:extLst>
            </p:cNvPr>
            <p:cNvGrpSpPr/>
            <p:nvPr/>
          </p:nvGrpSpPr>
          <p:grpSpPr>
            <a:xfrm>
              <a:off x="27516143" y="10857268"/>
              <a:ext cx="520815" cy="869440"/>
              <a:chOff x="25042912" y="11346687"/>
              <a:chExt cx="765075" cy="1277204"/>
            </a:xfrm>
          </p:grpSpPr>
          <p:sp>
            <p:nvSpPr>
              <p:cNvPr id="82" name="Chord 81">
                <a:extLst>
                  <a:ext uri="{FF2B5EF4-FFF2-40B4-BE49-F238E27FC236}">
                    <a16:creationId xmlns:a16="http://schemas.microsoft.com/office/drawing/2014/main" id="{72758973-01F4-E3F5-D123-9A19BF024E5D}"/>
                  </a:ext>
                </a:extLst>
              </p:cNvPr>
              <p:cNvSpPr/>
              <p:nvPr/>
            </p:nvSpPr>
            <p:spPr>
              <a:xfrm>
                <a:off x="25042912" y="11677583"/>
                <a:ext cx="765075" cy="946308"/>
              </a:xfrm>
              <a:prstGeom prst="chord">
                <a:avLst>
                  <a:gd name="adj1" fmla="val 10678308"/>
                  <a:gd name="adj2" fmla="val 999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E16AEBB-F8E1-CC74-C760-5B71BA2F7BF9}"/>
                  </a:ext>
                </a:extLst>
              </p:cNvPr>
              <p:cNvSpPr/>
              <p:nvPr/>
            </p:nvSpPr>
            <p:spPr>
              <a:xfrm>
                <a:off x="25191630" y="11346687"/>
                <a:ext cx="463957" cy="5140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C70E1FC-EA2A-8E08-2E5A-F746C9FAB5FE}"/>
                </a:ext>
              </a:extLst>
            </p:cNvPr>
            <p:cNvGrpSpPr/>
            <p:nvPr/>
          </p:nvGrpSpPr>
          <p:grpSpPr>
            <a:xfrm>
              <a:off x="28138196" y="10824114"/>
              <a:ext cx="870504" cy="580500"/>
              <a:chOff x="25439169" y="12265024"/>
              <a:chExt cx="870504" cy="5805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209E3D8-0246-EEFA-A8C9-105F65E3D81D}"/>
                  </a:ext>
                </a:extLst>
              </p:cNvPr>
              <p:cNvSpPr/>
              <p:nvPr/>
            </p:nvSpPr>
            <p:spPr>
              <a:xfrm>
                <a:off x="25439169" y="12265024"/>
                <a:ext cx="870504" cy="5805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DCA8133-74C1-856E-841F-409A6A12F074}"/>
                  </a:ext>
                </a:extLst>
              </p:cNvPr>
              <p:cNvCxnSpPr/>
              <p:nvPr/>
            </p:nvCxnSpPr>
            <p:spPr>
              <a:xfrm>
                <a:off x="25519975" y="1238292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8644288-97D6-671B-3645-3E358B29BAF5}"/>
                  </a:ext>
                </a:extLst>
              </p:cNvPr>
              <p:cNvCxnSpPr/>
              <p:nvPr/>
            </p:nvCxnSpPr>
            <p:spPr>
              <a:xfrm>
                <a:off x="25519975" y="12501381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C192964-DFC7-6BA6-246F-DBC862785088}"/>
                  </a:ext>
                </a:extLst>
              </p:cNvPr>
              <p:cNvCxnSpPr/>
              <p:nvPr/>
            </p:nvCxnSpPr>
            <p:spPr>
              <a:xfrm>
                <a:off x="25519975" y="1261983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1866276-99AE-FA10-4CA1-204C0006BA76}"/>
                  </a:ext>
                </a:extLst>
              </p:cNvPr>
              <p:cNvCxnSpPr/>
              <p:nvPr/>
            </p:nvCxnSpPr>
            <p:spPr>
              <a:xfrm>
                <a:off x="25519975" y="12737504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1536E63-4EB8-7F50-F355-A0801C06F2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74421" y="12341224"/>
                <a:ext cx="0" cy="452438"/>
              </a:xfrm>
              <a:prstGeom prst="line">
                <a:avLst/>
              </a:prstGeom>
              <a:ln w="381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5F586CD-8512-C6C4-4238-A0DB38056905}"/>
                </a:ext>
              </a:extLst>
            </p:cNvPr>
            <p:cNvGrpSpPr/>
            <p:nvPr/>
          </p:nvGrpSpPr>
          <p:grpSpPr>
            <a:xfrm>
              <a:off x="27511595" y="11637954"/>
              <a:ext cx="520815" cy="869440"/>
              <a:chOff x="25042912" y="11346687"/>
              <a:chExt cx="765075" cy="1277204"/>
            </a:xfrm>
          </p:grpSpPr>
          <p:sp>
            <p:nvSpPr>
              <p:cNvPr id="74" name="Chord 73">
                <a:extLst>
                  <a:ext uri="{FF2B5EF4-FFF2-40B4-BE49-F238E27FC236}">
                    <a16:creationId xmlns:a16="http://schemas.microsoft.com/office/drawing/2014/main" id="{BF6A69D2-F019-27B2-F0A1-EEDC3B1F5C85}"/>
                  </a:ext>
                </a:extLst>
              </p:cNvPr>
              <p:cNvSpPr/>
              <p:nvPr/>
            </p:nvSpPr>
            <p:spPr>
              <a:xfrm>
                <a:off x="25042912" y="11677583"/>
                <a:ext cx="765075" cy="946308"/>
              </a:xfrm>
              <a:prstGeom prst="chord">
                <a:avLst>
                  <a:gd name="adj1" fmla="val 10678308"/>
                  <a:gd name="adj2" fmla="val 999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54ACB99-1A2B-5A2C-AA5D-86729B07E459}"/>
                  </a:ext>
                </a:extLst>
              </p:cNvPr>
              <p:cNvSpPr/>
              <p:nvPr/>
            </p:nvSpPr>
            <p:spPr>
              <a:xfrm>
                <a:off x="25191630" y="11346687"/>
                <a:ext cx="463957" cy="5140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1EFB57-E0EA-D7A2-A9E9-F800D6E3F846}"/>
                </a:ext>
              </a:extLst>
            </p:cNvPr>
            <p:cNvGrpSpPr/>
            <p:nvPr/>
          </p:nvGrpSpPr>
          <p:grpSpPr>
            <a:xfrm>
              <a:off x="28133648" y="11604800"/>
              <a:ext cx="870504" cy="580500"/>
              <a:chOff x="25439169" y="12265024"/>
              <a:chExt cx="870504" cy="58050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9949B8C-0AB4-DBCB-F998-0B5D8C36EF54}"/>
                  </a:ext>
                </a:extLst>
              </p:cNvPr>
              <p:cNvSpPr/>
              <p:nvPr/>
            </p:nvSpPr>
            <p:spPr>
              <a:xfrm>
                <a:off x="25439169" y="12265024"/>
                <a:ext cx="870504" cy="5805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821729E-60EA-5460-D9D0-9901981CAD31}"/>
                  </a:ext>
                </a:extLst>
              </p:cNvPr>
              <p:cNvCxnSpPr/>
              <p:nvPr/>
            </p:nvCxnSpPr>
            <p:spPr>
              <a:xfrm>
                <a:off x="25519975" y="1238292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8F31D49-3CC6-829A-A180-CD97B1ECA029}"/>
                  </a:ext>
                </a:extLst>
              </p:cNvPr>
              <p:cNvCxnSpPr/>
              <p:nvPr/>
            </p:nvCxnSpPr>
            <p:spPr>
              <a:xfrm>
                <a:off x="25519975" y="12501381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76786CF-CE04-6CA2-0A67-58274CCD669F}"/>
                  </a:ext>
                </a:extLst>
              </p:cNvPr>
              <p:cNvCxnSpPr/>
              <p:nvPr/>
            </p:nvCxnSpPr>
            <p:spPr>
              <a:xfrm>
                <a:off x="25519975" y="1261983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B46C1C8-0639-76AD-9CA9-1EF171BE5E39}"/>
                  </a:ext>
                </a:extLst>
              </p:cNvPr>
              <p:cNvCxnSpPr/>
              <p:nvPr/>
            </p:nvCxnSpPr>
            <p:spPr>
              <a:xfrm>
                <a:off x="25519975" y="12737504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5F55101-B62B-A21A-1EA0-9595A83BDB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74421" y="12341224"/>
                <a:ext cx="0" cy="452438"/>
              </a:xfrm>
              <a:prstGeom prst="line">
                <a:avLst/>
              </a:prstGeom>
              <a:ln w="381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6F06AE7-C410-2407-10FE-4F64B02A14BE}"/>
                </a:ext>
              </a:extLst>
            </p:cNvPr>
            <p:cNvGrpSpPr/>
            <p:nvPr/>
          </p:nvGrpSpPr>
          <p:grpSpPr>
            <a:xfrm>
              <a:off x="27511595" y="12410389"/>
              <a:ext cx="520815" cy="869440"/>
              <a:chOff x="25042912" y="11346687"/>
              <a:chExt cx="765075" cy="1277204"/>
            </a:xfrm>
          </p:grpSpPr>
          <p:sp>
            <p:nvSpPr>
              <p:cNvPr id="66" name="Chord 65">
                <a:extLst>
                  <a:ext uri="{FF2B5EF4-FFF2-40B4-BE49-F238E27FC236}">
                    <a16:creationId xmlns:a16="http://schemas.microsoft.com/office/drawing/2014/main" id="{F1738126-AEE1-02FE-EAC2-56474F95D499}"/>
                  </a:ext>
                </a:extLst>
              </p:cNvPr>
              <p:cNvSpPr/>
              <p:nvPr/>
            </p:nvSpPr>
            <p:spPr>
              <a:xfrm>
                <a:off x="25042912" y="11677583"/>
                <a:ext cx="765075" cy="946308"/>
              </a:xfrm>
              <a:prstGeom prst="chord">
                <a:avLst>
                  <a:gd name="adj1" fmla="val 10678308"/>
                  <a:gd name="adj2" fmla="val 999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E12AFDB-25B9-9AC6-B33B-0DEB177ED20B}"/>
                  </a:ext>
                </a:extLst>
              </p:cNvPr>
              <p:cNvSpPr/>
              <p:nvPr/>
            </p:nvSpPr>
            <p:spPr>
              <a:xfrm>
                <a:off x="25191630" y="11346687"/>
                <a:ext cx="463957" cy="51400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1177452-D99D-556B-8BF1-015436512C6E}"/>
                </a:ext>
              </a:extLst>
            </p:cNvPr>
            <p:cNvGrpSpPr/>
            <p:nvPr/>
          </p:nvGrpSpPr>
          <p:grpSpPr>
            <a:xfrm>
              <a:off x="28133648" y="12377235"/>
              <a:ext cx="870504" cy="580500"/>
              <a:chOff x="25439169" y="12265024"/>
              <a:chExt cx="870504" cy="580500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1BD0788-9D0F-8517-F9C4-36F307B70D4D}"/>
                  </a:ext>
                </a:extLst>
              </p:cNvPr>
              <p:cNvSpPr/>
              <p:nvPr/>
            </p:nvSpPr>
            <p:spPr>
              <a:xfrm>
                <a:off x="25439169" y="12265024"/>
                <a:ext cx="870504" cy="5805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B2582B8-0AD6-8086-9B74-EC3843F9FD31}"/>
                  </a:ext>
                </a:extLst>
              </p:cNvPr>
              <p:cNvCxnSpPr/>
              <p:nvPr/>
            </p:nvCxnSpPr>
            <p:spPr>
              <a:xfrm>
                <a:off x="25519975" y="1238292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E1290F8-6B69-B9D6-763A-5B0CA8AF6CB4}"/>
                  </a:ext>
                </a:extLst>
              </p:cNvPr>
              <p:cNvCxnSpPr/>
              <p:nvPr/>
            </p:nvCxnSpPr>
            <p:spPr>
              <a:xfrm>
                <a:off x="25519975" y="12501381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1072F6A-F910-41B6-69B8-DA27045E1F79}"/>
                  </a:ext>
                </a:extLst>
              </p:cNvPr>
              <p:cNvCxnSpPr/>
              <p:nvPr/>
            </p:nvCxnSpPr>
            <p:spPr>
              <a:xfrm>
                <a:off x="25519975" y="12619836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795FC76-B221-E94F-FA5A-93F0389BE107}"/>
                  </a:ext>
                </a:extLst>
              </p:cNvPr>
              <p:cNvCxnSpPr/>
              <p:nvPr/>
            </p:nvCxnSpPr>
            <p:spPr>
              <a:xfrm>
                <a:off x="25519975" y="12737504"/>
                <a:ext cx="71072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2260051-5229-D663-D08C-63865C0EC0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74421" y="12341224"/>
                <a:ext cx="0" cy="452438"/>
              </a:xfrm>
              <a:prstGeom prst="line">
                <a:avLst/>
              </a:prstGeom>
              <a:ln w="381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2227A1-C974-B46A-7257-53C8C5570479}"/>
                </a:ext>
              </a:extLst>
            </p:cNvPr>
            <p:cNvSpPr txBox="1"/>
            <p:nvPr/>
          </p:nvSpPr>
          <p:spPr>
            <a:xfrm>
              <a:off x="26991648" y="12109666"/>
              <a:ext cx="769762" cy="1107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/>
                <a:t>…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30B9145A-6194-F1B8-55A0-AAB0B030453D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</a:t>
            </a:r>
            <a:r>
              <a:rPr lang="en-US" sz="1400" dirty="0" err="1"/>
              <a:t>Rahwan</a:t>
            </a:r>
            <a:r>
              <a:rPr lang="en-US" sz="1400" dirty="0"/>
              <a:t>, W Magdy. </a:t>
            </a:r>
            <a:r>
              <a:rPr lang="en-US" sz="1400" i="1" dirty="0"/>
              <a:t>Hiding opinions from machine learning.</a:t>
            </a:r>
            <a:r>
              <a:rPr lang="en-US" sz="1400" b="1" dirty="0"/>
              <a:t> PNAS Nexus </a:t>
            </a:r>
            <a:r>
              <a:rPr lang="en-US" sz="1400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23597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6AA96-40BF-24C3-4B40-9071C0FB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29" y="1029813"/>
            <a:ext cx="5023516" cy="517019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We focused on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three types of features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: a word used in a tweet, an account followed, and an account mentioned in a tweet.</a:t>
            </a:r>
          </a:p>
          <a:p>
            <a:pPr>
              <a:spcBef>
                <a:spcPts val="1600"/>
              </a:spcBef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For each of the topic and each feature type, we identify </a:t>
            </a:r>
            <a:r>
              <a:rPr lang="en-US" sz="2400" dirty="0">
                <a:cs typeface="Arial" panose="020B0604020202020204" pitchFamily="34" charset="0"/>
              </a:rPr>
              <a:t>the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three features</a:t>
            </a:r>
            <a:r>
              <a:rPr lang="en-US" sz="2400" dirty="0">
                <a:cs typeface="Arial" panose="020B0604020202020204" pitchFamily="34" charset="0"/>
              </a:rPr>
              <a:t> most strongly associated with the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“against” stance</a:t>
            </a:r>
            <a:r>
              <a:rPr lang="en-US" sz="2400" dirty="0">
                <a:cs typeface="Arial" panose="020B0604020202020204" pitchFamily="34" charset="0"/>
              </a:rPr>
              <a:t>, and the three most strongly associated with the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“in favor” stance</a:t>
            </a:r>
            <a:r>
              <a:rPr lang="en-US" sz="2400" dirty="0">
                <a:cs typeface="Arial" panose="020B0604020202020204" pitchFamily="34" charset="0"/>
              </a:rPr>
              <a:t>, according to the SVM classifier.</a:t>
            </a:r>
          </a:p>
          <a:p>
            <a:pPr>
              <a:spcBef>
                <a:spcPts val="1600"/>
              </a:spcBef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For each feature, we asked </a:t>
            </a:r>
            <a:r>
              <a:rPr lang="en-US" sz="2400" dirty="0">
                <a:cs typeface="Arial" panose="020B0604020202020204" pitchFamily="34" charset="0"/>
              </a:rPr>
              <a:t>participants to specify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the stance that it indicates</a:t>
            </a:r>
            <a:r>
              <a:rPr lang="en-US" sz="2400" dirty="0">
                <a:cs typeface="Arial" panose="020B0604020202020204" pitchFamily="34" charset="0"/>
              </a:rPr>
              <a:t> towards the topic.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Can people hide opinions from AI without help?</a:t>
            </a:r>
          </a:p>
        </p:txBody>
      </p: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33B7521C-085E-1827-E182-B54C8E5F5567}"/>
              </a:ext>
            </a:extLst>
          </p:cNvPr>
          <p:cNvGrpSpPr/>
          <p:nvPr/>
        </p:nvGrpSpPr>
        <p:grpSpPr>
          <a:xfrm>
            <a:off x="5534283" y="1039121"/>
            <a:ext cx="6614787" cy="5080981"/>
            <a:chOff x="5461302" y="1039121"/>
            <a:chExt cx="6614787" cy="5080981"/>
          </a:xfrm>
        </p:grpSpPr>
        <p:grpSp>
          <p:nvGrpSpPr>
            <p:cNvPr id="6" name="object 3">
              <a:extLst>
                <a:ext uri="{FF2B5EF4-FFF2-40B4-BE49-F238E27FC236}">
                  <a16:creationId xmlns:a16="http://schemas.microsoft.com/office/drawing/2014/main" id="{0915F169-0962-5E0D-A644-9FC8B25C8366}"/>
                </a:ext>
              </a:extLst>
            </p:cNvPr>
            <p:cNvGrpSpPr/>
            <p:nvPr/>
          </p:nvGrpSpPr>
          <p:grpSpPr>
            <a:xfrm>
              <a:off x="6839677" y="1039121"/>
              <a:ext cx="1682750" cy="4978400"/>
              <a:chOff x="1679998" y="-4754"/>
              <a:chExt cx="1682750" cy="4978400"/>
            </a:xfrm>
          </p:grpSpPr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EC931194-D410-A274-9C1F-00ED51C94279}"/>
                  </a:ext>
                </a:extLst>
              </p:cNvPr>
              <p:cNvSpPr/>
              <p:nvPr/>
            </p:nvSpPr>
            <p:spPr>
              <a:xfrm>
                <a:off x="1760791" y="3132873"/>
                <a:ext cx="185420" cy="1260475"/>
              </a:xfrm>
              <a:custGeom>
                <a:avLst/>
                <a:gdLst/>
                <a:ahLst/>
                <a:cxnLst/>
                <a:rect l="l" t="t" r="r" b="b"/>
                <a:pathLst>
                  <a:path w="185419" h="1260475">
                    <a:moveTo>
                      <a:pt x="26416" y="730719"/>
                    </a:moveTo>
                    <a:lnTo>
                      <a:pt x="0" y="730719"/>
                    </a:lnTo>
                    <a:lnTo>
                      <a:pt x="0" y="895121"/>
                    </a:lnTo>
                    <a:lnTo>
                      <a:pt x="26416" y="895121"/>
                    </a:lnTo>
                    <a:lnTo>
                      <a:pt x="26416" y="730719"/>
                    </a:lnTo>
                    <a:close/>
                  </a:path>
                  <a:path w="185419" h="1260475">
                    <a:moveTo>
                      <a:pt x="91008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91008" y="164414"/>
                    </a:lnTo>
                    <a:lnTo>
                      <a:pt x="91008" y="0"/>
                    </a:lnTo>
                    <a:close/>
                  </a:path>
                  <a:path w="185419" h="1260475">
                    <a:moveTo>
                      <a:pt x="182003" y="1096060"/>
                    </a:moveTo>
                    <a:lnTo>
                      <a:pt x="0" y="1096060"/>
                    </a:lnTo>
                    <a:lnTo>
                      <a:pt x="0" y="1260475"/>
                    </a:lnTo>
                    <a:lnTo>
                      <a:pt x="182003" y="1260475"/>
                    </a:lnTo>
                    <a:lnTo>
                      <a:pt x="182003" y="1096060"/>
                    </a:lnTo>
                    <a:close/>
                  </a:path>
                  <a:path w="185419" h="1260475">
                    <a:moveTo>
                      <a:pt x="184950" y="913371"/>
                    </a:moveTo>
                    <a:lnTo>
                      <a:pt x="0" y="913371"/>
                    </a:lnTo>
                    <a:lnTo>
                      <a:pt x="0" y="1077785"/>
                    </a:lnTo>
                    <a:lnTo>
                      <a:pt x="184950" y="1077785"/>
                    </a:lnTo>
                    <a:lnTo>
                      <a:pt x="184950" y="91337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5">
                <a:extLst>
                  <a:ext uri="{FF2B5EF4-FFF2-40B4-BE49-F238E27FC236}">
                    <a16:creationId xmlns:a16="http://schemas.microsoft.com/office/drawing/2014/main" id="{B42CE1FC-ACCA-B8A7-FA8B-0ACB35F2EE65}"/>
                  </a:ext>
                </a:extLst>
              </p:cNvPr>
              <p:cNvSpPr/>
              <p:nvPr/>
            </p:nvSpPr>
            <p:spPr>
              <a:xfrm>
                <a:off x="3262420" y="3863581"/>
                <a:ext cx="1968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9685" h="164464">
                    <a:moveTo>
                      <a:pt x="1907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9078" y="0"/>
                    </a:lnTo>
                    <a:lnTo>
                      <a:pt x="19078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6">
                <a:extLst>
                  <a:ext uri="{FF2B5EF4-FFF2-40B4-BE49-F238E27FC236}">
                    <a16:creationId xmlns:a16="http://schemas.microsoft.com/office/drawing/2014/main" id="{7DDFCBF6-CAAA-F210-D399-9611A208FA05}"/>
                  </a:ext>
                </a:extLst>
              </p:cNvPr>
              <p:cNvSpPr/>
              <p:nvPr/>
            </p:nvSpPr>
            <p:spPr>
              <a:xfrm>
                <a:off x="3137661" y="3680897"/>
                <a:ext cx="1130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13030" h="164464">
                    <a:moveTo>
                      <a:pt x="11302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13025" y="0"/>
                    </a:lnTo>
                    <a:lnTo>
                      <a:pt x="113025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7">
                <a:extLst>
                  <a:ext uri="{FF2B5EF4-FFF2-40B4-BE49-F238E27FC236}">
                    <a16:creationId xmlns:a16="http://schemas.microsoft.com/office/drawing/2014/main" id="{CDEBFB2E-694C-99D8-268A-8042042C07AA}"/>
                  </a:ext>
                </a:extLst>
              </p:cNvPr>
              <p:cNvSpPr/>
              <p:nvPr/>
            </p:nvSpPr>
            <p:spPr>
              <a:xfrm>
                <a:off x="3272698" y="4046244"/>
                <a:ext cx="88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64464">
                    <a:moveTo>
                      <a:pt x="879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8799" y="0"/>
                    </a:lnTo>
                    <a:lnTo>
                      <a:pt x="8799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8">
                <a:extLst>
                  <a:ext uri="{FF2B5EF4-FFF2-40B4-BE49-F238E27FC236}">
                    <a16:creationId xmlns:a16="http://schemas.microsoft.com/office/drawing/2014/main" id="{29FCBE29-CE27-DEE3-9356-3F98F2C06E63}"/>
                  </a:ext>
                </a:extLst>
              </p:cNvPr>
              <p:cNvSpPr/>
              <p:nvPr/>
            </p:nvSpPr>
            <p:spPr>
              <a:xfrm>
                <a:off x="2101340" y="3680897"/>
                <a:ext cx="1036319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036319" h="164464">
                    <a:moveTo>
                      <a:pt x="103631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036316" y="0"/>
                    </a:lnTo>
                    <a:lnTo>
                      <a:pt x="1036316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61D4065C-E6B5-EDA9-FE02-D3B94EA8C0EE}"/>
                  </a:ext>
                </a:extLst>
              </p:cNvPr>
              <p:cNvSpPr/>
              <p:nvPr/>
            </p:nvSpPr>
            <p:spPr>
              <a:xfrm>
                <a:off x="3275638" y="4228928"/>
                <a:ext cx="635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64464">
                    <a:moveTo>
                      <a:pt x="587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878" y="0"/>
                    </a:lnTo>
                    <a:lnTo>
                      <a:pt x="5878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0">
                <a:extLst>
                  <a:ext uri="{FF2B5EF4-FFF2-40B4-BE49-F238E27FC236}">
                    <a16:creationId xmlns:a16="http://schemas.microsoft.com/office/drawing/2014/main" id="{ECED5E3C-4168-4AE7-67B1-11C2A10F47F1}"/>
                  </a:ext>
                </a:extLst>
              </p:cNvPr>
              <p:cNvSpPr/>
              <p:nvPr/>
            </p:nvSpPr>
            <p:spPr>
              <a:xfrm>
                <a:off x="1820964" y="4411598"/>
                <a:ext cx="868044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868044" h="347345">
                    <a:moveTo>
                      <a:pt x="322935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322935" y="164414"/>
                    </a:lnTo>
                    <a:lnTo>
                      <a:pt x="322935" y="0"/>
                    </a:lnTo>
                    <a:close/>
                  </a:path>
                  <a:path w="868044" h="347345">
                    <a:moveTo>
                      <a:pt x="867511" y="182689"/>
                    </a:moveTo>
                    <a:lnTo>
                      <a:pt x="88074" y="182689"/>
                    </a:lnTo>
                    <a:lnTo>
                      <a:pt x="88074" y="347091"/>
                    </a:lnTo>
                    <a:lnTo>
                      <a:pt x="867511" y="347091"/>
                    </a:lnTo>
                    <a:lnTo>
                      <a:pt x="867511" y="182689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1">
                <a:extLst>
                  <a:ext uri="{FF2B5EF4-FFF2-40B4-BE49-F238E27FC236}">
                    <a16:creationId xmlns:a16="http://schemas.microsoft.com/office/drawing/2014/main" id="{2D473BA5-F2D2-32BA-265A-437C9AD9AEAF}"/>
                  </a:ext>
                </a:extLst>
              </p:cNvPr>
              <p:cNvSpPr/>
              <p:nvPr/>
            </p:nvSpPr>
            <p:spPr>
              <a:xfrm>
                <a:off x="1760791" y="4594288"/>
                <a:ext cx="30861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308610" h="347345">
                    <a:moveTo>
                      <a:pt x="148247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148247" y="164401"/>
                    </a:lnTo>
                    <a:lnTo>
                      <a:pt x="148247" y="0"/>
                    </a:lnTo>
                    <a:close/>
                  </a:path>
                  <a:path w="308610" h="347345">
                    <a:moveTo>
                      <a:pt x="308254" y="182664"/>
                    </a:moveTo>
                    <a:lnTo>
                      <a:pt x="0" y="182664"/>
                    </a:lnTo>
                    <a:lnTo>
                      <a:pt x="0" y="347078"/>
                    </a:lnTo>
                    <a:lnTo>
                      <a:pt x="308254" y="347078"/>
                    </a:lnTo>
                    <a:lnTo>
                      <a:pt x="308254" y="182664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2">
                <a:extLst>
                  <a:ext uri="{FF2B5EF4-FFF2-40B4-BE49-F238E27FC236}">
                    <a16:creationId xmlns:a16="http://schemas.microsoft.com/office/drawing/2014/main" id="{C7818E3C-3E70-7D2F-9A1A-71F6D1902EB7}"/>
                  </a:ext>
                </a:extLst>
              </p:cNvPr>
              <p:cNvSpPr/>
              <p:nvPr/>
            </p:nvSpPr>
            <p:spPr>
              <a:xfrm>
                <a:off x="3106826" y="3498230"/>
                <a:ext cx="1384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64464">
                    <a:moveTo>
                      <a:pt x="13797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37976" y="0"/>
                    </a:lnTo>
                    <a:lnTo>
                      <a:pt x="137976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3">
                <a:extLst>
                  <a:ext uri="{FF2B5EF4-FFF2-40B4-BE49-F238E27FC236}">
                    <a16:creationId xmlns:a16="http://schemas.microsoft.com/office/drawing/2014/main" id="{F32E774F-1CFA-36BF-F28D-4F3C50FCE3A0}"/>
                  </a:ext>
                </a:extLst>
              </p:cNvPr>
              <p:cNvSpPr/>
              <p:nvPr/>
            </p:nvSpPr>
            <p:spPr>
              <a:xfrm>
                <a:off x="2462428" y="3132865"/>
                <a:ext cx="56388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63880" h="164464">
                    <a:moveTo>
                      <a:pt x="56366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63668" y="0"/>
                    </a:lnTo>
                    <a:lnTo>
                      <a:pt x="563668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4">
                <a:extLst>
                  <a:ext uri="{FF2B5EF4-FFF2-40B4-BE49-F238E27FC236}">
                    <a16:creationId xmlns:a16="http://schemas.microsoft.com/office/drawing/2014/main" id="{A7937098-9020-B118-6ED0-3F6397246BE5}"/>
                  </a:ext>
                </a:extLst>
              </p:cNvPr>
              <p:cNvSpPr/>
              <p:nvPr/>
            </p:nvSpPr>
            <p:spPr>
              <a:xfrm>
                <a:off x="2042614" y="3315550"/>
                <a:ext cx="5994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99439" h="164464">
                    <a:moveTo>
                      <a:pt x="59888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98885" y="0"/>
                    </a:lnTo>
                    <a:lnTo>
                      <a:pt x="598885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5">
                <a:extLst>
                  <a:ext uri="{FF2B5EF4-FFF2-40B4-BE49-F238E27FC236}">
                    <a16:creationId xmlns:a16="http://schemas.microsoft.com/office/drawing/2014/main" id="{C92AAB28-30CE-722B-1771-A80E614B5B02}"/>
                  </a:ext>
                </a:extLst>
              </p:cNvPr>
              <p:cNvSpPr/>
              <p:nvPr/>
            </p:nvSpPr>
            <p:spPr>
              <a:xfrm>
                <a:off x="3250681" y="3680897"/>
                <a:ext cx="3111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1114" h="164464">
                    <a:moveTo>
                      <a:pt x="3083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0834" y="0"/>
                    </a:lnTo>
                    <a:lnTo>
                      <a:pt x="30834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6">
                <a:extLst>
                  <a:ext uri="{FF2B5EF4-FFF2-40B4-BE49-F238E27FC236}">
                    <a16:creationId xmlns:a16="http://schemas.microsoft.com/office/drawing/2014/main" id="{1D670F6A-DD55-C9B3-5100-6DA28339303C}"/>
                  </a:ext>
                </a:extLst>
              </p:cNvPr>
              <p:cNvSpPr/>
              <p:nvPr/>
            </p:nvSpPr>
            <p:spPr>
              <a:xfrm>
                <a:off x="1787212" y="3863581"/>
                <a:ext cx="22034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20344" h="164464">
                    <a:moveTo>
                      <a:pt x="22018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20184" y="0"/>
                    </a:lnTo>
                    <a:lnTo>
                      <a:pt x="220184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C56EB8CC-5A91-9303-BE40-BAEA9ACEB072}"/>
                  </a:ext>
                </a:extLst>
              </p:cNvPr>
              <p:cNvSpPr/>
              <p:nvPr/>
            </p:nvSpPr>
            <p:spPr>
              <a:xfrm>
                <a:off x="3236003" y="3315550"/>
                <a:ext cx="4572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164464">
                    <a:moveTo>
                      <a:pt x="4551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5512" y="0"/>
                    </a:lnTo>
                    <a:lnTo>
                      <a:pt x="45512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3F074F47-A190-E579-FC72-E154262896C3}"/>
                  </a:ext>
                </a:extLst>
              </p:cNvPr>
              <p:cNvSpPr/>
              <p:nvPr/>
            </p:nvSpPr>
            <p:spPr>
              <a:xfrm>
                <a:off x="2619489" y="4046245"/>
                <a:ext cx="58864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588644" h="347345">
                    <a:moveTo>
                      <a:pt x="582752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582752" y="164414"/>
                    </a:lnTo>
                    <a:lnTo>
                      <a:pt x="582752" y="0"/>
                    </a:lnTo>
                    <a:close/>
                  </a:path>
                  <a:path w="588644" h="347345">
                    <a:moveTo>
                      <a:pt x="588632" y="182689"/>
                    </a:moveTo>
                    <a:lnTo>
                      <a:pt x="22021" y="182689"/>
                    </a:lnTo>
                    <a:lnTo>
                      <a:pt x="22021" y="347103"/>
                    </a:lnTo>
                    <a:lnTo>
                      <a:pt x="588632" y="347103"/>
                    </a:lnTo>
                    <a:lnTo>
                      <a:pt x="588632" y="182689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9">
                <a:extLst>
                  <a:ext uri="{FF2B5EF4-FFF2-40B4-BE49-F238E27FC236}">
                    <a16:creationId xmlns:a16="http://schemas.microsoft.com/office/drawing/2014/main" id="{02575F83-2181-347F-C579-400EDF8FA5BE}"/>
                  </a:ext>
                </a:extLst>
              </p:cNvPr>
              <p:cNvSpPr/>
              <p:nvPr/>
            </p:nvSpPr>
            <p:spPr>
              <a:xfrm>
                <a:off x="1945746" y="4046244"/>
                <a:ext cx="67437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74369" h="164464">
                    <a:moveTo>
                      <a:pt x="67375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73754" y="0"/>
                    </a:lnTo>
                    <a:lnTo>
                      <a:pt x="673754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7B5DE533-91FD-9B14-6B05-B4A6863B70CA}"/>
                  </a:ext>
                </a:extLst>
              </p:cNvPr>
              <p:cNvSpPr/>
              <p:nvPr/>
            </p:nvSpPr>
            <p:spPr>
              <a:xfrm>
                <a:off x="3208108" y="4228928"/>
                <a:ext cx="6794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7945" h="164464">
                    <a:moveTo>
                      <a:pt x="6752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7529" y="0"/>
                    </a:lnTo>
                    <a:lnTo>
                      <a:pt x="67529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1">
                <a:extLst>
                  <a:ext uri="{FF2B5EF4-FFF2-40B4-BE49-F238E27FC236}">
                    <a16:creationId xmlns:a16="http://schemas.microsoft.com/office/drawing/2014/main" id="{487B2F8E-1988-6C3A-5205-A5AE114ECF3E}"/>
                  </a:ext>
                </a:extLst>
              </p:cNvPr>
              <p:cNvSpPr/>
              <p:nvPr/>
            </p:nvSpPr>
            <p:spPr>
              <a:xfrm>
                <a:off x="2709047" y="3498230"/>
                <a:ext cx="39814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98144" h="164464">
                    <a:moveTo>
                      <a:pt x="39779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97796" y="0"/>
                    </a:lnTo>
                    <a:lnTo>
                      <a:pt x="397796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2">
                <a:extLst>
                  <a:ext uri="{FF2B5EF4-FFF2-40B4-BE49-F238E27FC236}">
                    <a16:creationId xmlns:a16="http://schemas.microsoft.com/office/drawing/2014/main" id="{0EA8C8CB-3782-FAB5-F9A4-DD871DA1F464}"/>
                  </a:ext>
                </a:extLst>
              </p:cNvPr>
              <p:cNvSpPr/>
              <p:nvPr/>
            </p:nvSpPr>
            <p:spPr>
              <a:xfrm>
                <a:off x="1760791" y="392759"/>
                <a:ext cx="5016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50164" h="347345">
                    <a:moveTo>
                      <a:pt x="22009" y="182676"/>
                    </a:moveTo>
                    <a:lnTo>
                      <a:pt x="0" y="182676"/>
                    </a:lnTo>
                    <a:lnTo>
                      <a:pt x="0" y="347091"/>
                    </a:lnTo>
                    <a:lnTo>
                      <a:pt x="22009" y="347091"/>
                    </a:lnTo>
                    <a:lnTo>
                      <a:pt x="22009" y="182676"/>
                    </a:lnTo>
                    <a:close/>
                  </a:path>
                  <a:path w="50164" h="347345">
                    <a:moveTo>
                      <a:pt x="49911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49911" y="164414"/>
                    </a:lnTo>
                    <a:lnTo>
                      <a:pt x="49911" y="0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3">
                <a:extLst>
                  <a:ext uri="{FF2B5EF4-FFF2-40B4-BE49-F238E27FC236}">
                    <a16:creationId xmlns:a16="http://schemas.microsoft.com/office/drawing/2014/main" id="{00BE6F42-34F3-A451-1B89-00D0C04ED54F}"/>
                  </a:ext>
                </a:extLst>
              </p:cNvPr>
              <p:cNvSpPr/>
              <p:nvPr/>
            </p:nvSpPr>
            <p:spPr>
              <a:xfrm>
                <a:off x="1904633" y="27405"/>
                <a:ext cx="28638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86385" h="164465">
                    <a:moveTo>
                      <a:pt x="28623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86236" y="0"/>
                    </a:lnTo>
                    <a:lnTo>
                      <a:pt x="286236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4">
                <a:extLst>
                  <a:ext uri="{FF2B5EF4-FFF2-40B4-BE49-F238E27FC236}">
                    <a16:creationId xmlns:a16="http://schemas.microsoft.com/office/drawing/2014/main" id="{D1A12AD8-915E-CAC6-AEFD-4D223680DB04}"/>
                  </a:ext>
                </a:extLst>
              </p:cNvPr>
              <p:cNvSpPr/>
              <p:nvPr/>
            </p:nvSpPr>
            <p:spPr>
              <a:xfrm>
                <a:off x="1901711" y="392752"/>
                <a:ext cx="19558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164465">
                    <a:moveTo>
                      <a:pt x="19522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95228" y="0"/>
                    </a:lnTo>
                    <a:lnTo>
                      <a:pt x="195228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5">
                <a:extLst>
                  <a:ext uri="{FF2B5EF4-FFF2-40B4-BE49-F238E27FC236}">
                    <a16:creationId xmlns:a16="http://schemas.microsoft.com/office/drawing/2014/main" id="{74EBE182-A067-5C3D-C0E8-02E9894AC8B8}"/>
                  </a:ext>
                </a:extLst>
              </p:cNvPr>
              <p:cNvSpPr/>
              <p:nvPr/>
            </p:nvSpPr>
            <p:spPr>
              <a:xfrm>
                <a:off x="1804830" y="210085"/>
                <a:ext cx="7048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70485" h="164465">
                    <a:moveTo>
                      <a:pt x="7045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70451" y="0"/>
                    </a:lnTo>
                    <a:lnTo>
                      <a:pt x="70451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6">
                <a:extLst>
                  <a:ext uri="{FF2B5EF4-FFF2-40B4-BE49-F238E27FC236}">
                    <a16:creationId xmlns:a16="http://schemas.microsoft.com/office/drawing/2014/main" id="{A6C673CD-CE48-0D66-93BF-74CF55083356}"/>
                  </a:ext>
                </a:extLst>
              </p:cNvPr>
              <p:cNvSpPr/>
              <p:nvPr/>
            </p:nvSpPr>
            <p:spPr>
              <a:xfrm>
                <a:off x="1870877" y="575432"/>
                <a:ext cx="2324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32410" h="164465">
                    <a:moveTo>
                      <a:pt x="23192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31923" y="0"/>
                    </a:lnTo>
                    <a:lnTo>
                      <a:pt x="231923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7">
                <a:extLst>
                  <a:ext uri="{FF2B5EF4-FFF2-40B4-BE49-F238E27FC236}">
                    <a16:creationId xmlns:a16="http://schemas.microsoft.com/office/drawing/2014/main" id="{0DC9B63E-92F8-DE2B-2F07-9A86155F28C4}"/>
                  </a:ext>
                </a:extLst>
              </p:cNvPr>
              <p:cNvSpPr/>
              <p:nvPr/>
            </p:nvSpPr>
            <p:spPr>
              <a:xfrm>
                <a:off x="2343531" y="392759"/>
                <a:ext cx="93853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938529" h="347345">
                    <a:moveTo>
                      <a:pt x="937983" y="182676"/>
                    </a:moveTo>
                    <a:lnTo>
                      <a:pt x="278904" y="182676"/>
                    </a:lnTo>
                    <a:lnTo>
                      <a:pt x="278904" y="347091"/>
                    </a:lnTo>
                    <a:lnTo>
                      <a:pt x="937983" y="347091"/>
                    </a:lnTo>
                    <a:lnTo>
                      <a:pt x="937983" y="182676"/>
                    </a:lnTo>
                    <a:close/>
                  </a:path>
                  <a:path w="938529" h="347345">
                    <a:moveTo>
                      <a:pt x="937983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937983" y="164414"/>
                    </a:lnTo>
                    <a:lnTo>
                      <a:pt x="937983" y="0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8">
                <a:extLst>
                  <a:ext uri="{FF2B5EF4-FFF2-40B4-BE49-F238E27FC236}">
                    <a16:creationId xmlns:a16="http://schemas.microsoft.com/office/drawing/2014/main" id="{FCA20F14-5951-311F-1E7F-0AA528FD0BEC}"/>
                  </a:ext>
                </a:extLst>
              </p:cNvPr>
              <p:cNvSpPr/>
              <p:nvPr/>
            </p:nvSpPr>
            <p:spPr>
              <a:xfrm>
                <a:off x="2055825" y="210095"/>
                <a:ext cx="64325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643255" h="347345">
                    <a:moveTo>
                      <a:pt x="287693" y="182664"/>
                    </a:moveTo>
                    <a:lnTo>
                      <a:pt x="41097" y="182664"/>
                    </a:lnTo>
                    <a:lnTo>
                      <a:pt x="41097" y="347078"/>
                    </a:lnTo>
                    <a:lnTo>
                      <a:pt x="287693" y="347078"/>
                    </a:lnTo>
                    <a:lnTo>
                      <a:pt x="287693" y="182664"/>
                    </a:lnTo>
                    <a:close/>
                  </a:path>
                  <a:path w="643255" h="347345">
                    <a:moveTo>
                      <a:pt x="642937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642937" y="164401"/>
                    </a:lnTo>
                    <a:lnTo>
                      <a:pt x="642937" y="0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29">
                <a:extLst>
                  <a:ext uri="{FF2B5EF4-FFF2-40B4-BE49-F238E27FC236}">
                    <a16:creationId xmlns:a16="http://schemas.microsoft.com/office/drawing/2014/main" id="{64C73966-7103-F6B6-07D8-8E14EFDB7696}"/>
                  </a:ext>
                </a:extLst>
              </p:cNvPr>
              <p:cNvSpPr/>
              <p:nvPr/>
            </p:nvSpPr>
            <p:spPr>
              <a:xfrm>
                <a:off x="1760795" y="27405"/>
                <a:ext cx="2540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64465">
                    <a:moveTo>
                      <a:pt x="2495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4956" y="0"/>
                    </a:lnTo>
                    <a:lnTo>
                      <a:pt x="24956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0">
                <a:extLst>
                  <a:ext uri="{FF2B5EF4-FFF2-40B4-BE49-F238E27FC236}">
                    <a16:creationId xmlns:a16="http://schemas.microsoft.com/office/drawing/2014/main" id="{F45948CF-284A-234B-9669-8BD2CCFDEF9F}"/>
                  </a:ext>
                </a:extLst>
              </p:cNvPr>
              <p:cNvSpPr/>
              <p:nvPr/>
            </p:nvSpPr>
            <p:spPr>
              <a:xfrm>
                <a:off x="2102801" y="575432"/>
                <a:ext cx="52006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64465">
                    <a:moveTo>
                      <a:pt x="51963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19638" y="0"/>
                    </a:lnTo>
                    <a:lnTo>
                      <a:pt x="519638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1">
                <a:extLst>
                  <a:ext uri="{FF2B5EF4-FFF2-40B4-BE49-F238E27FC236}">
                    <a16:creationId xmlns:a16="http://schemas.microsoft.com/office/drawing/2014/main" id="{78A0AEB2-0F7B-D4F5-1D50-82395411B550}"/>
                  </a:ext>
                </a:extLst>
              </p:cNvPr>
              <p:cNvSpPr/>
              <p:nvPr/>
            </p:nvSpPr>
            <p:spPr>
              <a:xfrm>
                <a:off x="1787212" y="1306131"/>
                <a:ext cx="5778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7785" h="164465">
                    <a:moveTo>
                      <a:pt x="5725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7251" y="0"/>
                    </a:lnTo>
                    <a:lnTo>
                      <a:pt x="57251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2">
                <a:extLst>
                  <a:ext uri="{FF2B5EF4-FFF2-40B4-BE49-F238E27FC236}">
                    <a16:creationId xmlns:a16="http://schemas.microsoft.com/office/drawing/2014/main" id="{6AB0DC99-A39A-F521-2579-FFD3FA25C506}"/>
                  </a:ext>
                </a:extLst>
              </p:cNvPr>
              <p:cNvSpPr/>
              <p:nvPr/>
            </p:nvSpPr>
            <p:spPr>
              <a:xfrm>
                <a:off x="1956024" y="1123446"/>
                <a:ext cx="480059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80060" h="164465">
                    <a:moveTo>
                      <a:pt x="48000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80004" y="0"/>
                    </a:lnTo>
                    <a:lnTo>
                      <a:pt x="480004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3">
                <a:extLst>
                  <a:ext uri="{FF2B5EF4-FFF2-40B4-BE49-F238E27FC236}">
                    <a16:creationId xmlns:a16="http://schemas.microsoft.com/office/drawing/2014/main" id="{A4A5174C-FDEF-D843-CE33-E046C5C7821D}"/>
                  </a:ext>
                </a:extLst>
              </p:cNvPr>
              <p:cNvSpPr/>
              <p:nvPr/>
            </p:nvSpPr>
            <p:spPr>
              <a:xfrm>
                <a:off x="1791601" y="758100"/>
                <a:ext cx="164465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64464" h="530225">
                    <a:moveTo>
                      <a:pt x="73393" y="0"/>
                    </a:moveTo>
                    <a:lnTo>
                      <a:pt x="7340" y="0"/>
                    </a:lnTo>
                    <a:lnTo>
                      <a:pt x="7340" y="164414"/>
                    </a:lnTo>
                    <a:lnTo>
                      <a:pt x="73393" y="164414"/>
                    </a:lnTo>
                    <a:lnTo>
                      <a:pt x="73393" y="0"/>
                    </a:lnTo>
                    <a:close/>
                  </a:path>
                  <a:path w="164464" h="530225">
                    <a:moveTo>
                      <a:pt x="145338" y="182689"/>
                    </a:moveTo>
                    <a:lnTo>
                      <a:pt x="23495" y="182689"/>
                    </a:lnTo>
                    <a:lnTo>
                      <a:pt x="23495" y="347091"/>
                    </a:lnTo>
                    <a:lnTo>
                      <a:pt x="145338" y="347091"/>
                    </a:lnTo>
                    <a:lnTo>
                      <a:pt x="145338" y="182689"/>
                    </a:lnTo>
                    <a:close/>
                  </a:path>
                  <a:path w="164464" h="530225">
                    <a:moveTo>
                      <a:pt x="164401" y="365353"/>
                    </a:moveTo>
                    <a:lnTo>
                      <a:pt x="0" y="365353"/>
                    </a:lnTo>
                    <a:lnTo>
                      <a:pt x="0" y="529767"/>
                    </a:lnTo>
                    <a:lnTo>
                      <a:pt x="164401" y="529767"/>
                    </a:lnTo>
                    <a:lnTo>
                      <a:pt x="164401" y="365353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4">
                <a:extLst>
                  <a:ext uri="{FF2B5EF4-FFF2-40B4-BE49-F238E27FC236}">
                    <a16:creationId xmlns:a16="http://schemas.microsoft.com/office/drawing/2014/main" id="{57E917D4-17FF-BCF3-7A10-AB83FA78CE15}"/>
                  </a:ext>
                </a:extLst>
              </p:cNvPr>
              <p:cNvSpPr/>
              <p:nvPr/>
            </p:nvSpPr>
            <p:spPr>
              <a:xfrm>
                <a:off x="1834184" y="27406"/>
                <a:ext cx="738505" cy="1626235"/>
              </a:xfrm>
              <a:custGeom>
                <a:avLst/>
                <a:gdLst/>
                <a:ahLst/>
                <a:cxnLst/>
                <a:rect l="l" t="t" r="r" b="b"/>
                <a:pathLst>
                  <a:path w="738505" h="1626235">
                    <a:moveTo>
                      <a:pt x="70446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70446" y="164414"/>
                    </a:lnTo>
                    <a:lnTo>
                      <a:pt x="70446" y="0"/>
                    </a:lnTo>
                    <a:close/>
                  </a:path>
                  <a:path w="738505" h="1626235">
                    <a:moveTo>
                      <a:pt x="738339" y="1461389"/>
                    </a:moveTo>
                    <a:lnTo>
                      <a:pt x="140906" y="1461389"/>
                    </a:lnTo>
                    <a:lnTo>
                      <a:pt x="140906" y="1625803"/>
                    </a:lnTo>
                    <a:lnTo>
                      <a:pt x="738339" y="1625803"/>
                    </a:lnTo>
                    <a:lnTo>
                      <a:pt x="738339" y="1461389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5">
                <a:extLst>
                  <a:ext uri="{FF2B5EF4-FFF2-40B4-BE49-F238E27FC236}">
                    <a16:creationId xmlns:a16="http://schemas.microsoft.com/office/drawing/2014/main" id="{1CA4F3FB-5117-3CF6-8FBA-DA18A71D958F}"/>
                  </a:ext>
                </a:extLst>
              </p:cNvPr>
              <p:cNvSpPr/>
              <p:nvPr/>
            </p:nvSpPr>
            <p:spPr>
              <a:xfrm>
                <a:off x="2572527" y="1488793"/>
                <a:ext cx="4406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164464">
                    <a:moveTo>
                      <a:pt x="44036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40369" y="0"/>
                    </a:lnTo>
                    <a:lnTo>
                      <a:pt x="440369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6">
                <a:extLst>
                  <a:ext uri="{FF2B5EF4-FFF2-40B4-BE49-F238E27FC236}">
                    <a16:creationId xmlns:a16="http://schemas.microsoft.com/office/drawing/2014/main" id="{0646052D-4F19-3C7B-9548-4FC9D08E9135}"/>
                  </a:ext>
                </a:extLst>
              </p:cNvPr>
              <p:cNvSpPr/>
              <p:nvPr/>
            </p:nvSpPr>
            <p:spPr>
              <a:xfrm>
                <a:off x="1803351" y="1671478"/>
                <a:ext cx="18796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87960" h="164464">
                    <a:moveTo>
                      <a:pt x="18788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87889" y="0"/>
                    </a:lnTo>
                    <a:lnTo>
                      <a:pt x="187889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7">
                <a:extLst>
                  <a:ext uri="{FF2B5EF4-FFF2-40B4-BE49-F238E27FC236}">
                    <a16:creationId xmlns:a16="http://schemas.microsoft.com/office/drawing/2014/main" id="{06D5782C-166E-89F7-218F-E5558966620F}"/>
                  </a:ext>
                </a:extLst>
              </p:cNvPr>
              <p:cNvSpPr/>
              <p:nvPr/>
            </p:nvSpPr>
            <p:spPr>
              <a:xfrm>
                <a:off x="1760795" y="1488793"/>
                <a:ext cx="4572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5719" h="164464">
                    <a:moveTo>
                      <a:pt x="4551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5512" y="0"/>
                    </a:lnTo>
                    <a:lnTo>
                      <a:pt x="45512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8">
                <a:extLst>
                  <a:ext uri="{FF2B5EF4-FFF2-40B4-BE49-F238E27FC236}">
                    <a16:creationId xmlns:a16="http://schemas.microsoft.com/office/drawing/2014/main" id="{E20F1B96-604C-BB92-3F62-29C1FC33A7FA}"/>
                  </a:ext>
                </a:extLst>
              </p:cNvPr>
              <p:cNvSpPr/>
              <p:nvPr/>
            </p:nvSpPr>
            <p:spPr>
              <a:xfrm>
                <a:off x="2847024" y="2219505"/>
                <a:ext cx="38608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86080" h="164464">
                    <a:moveTo>
                      <a:pt x="38605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86057" y="0"/>
                    </a:lnTo>
                    <a:lnTo>
                      <a:pt x="386057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9">
                <a:extLst>
                  <a:ext uri="{FF2B5EF4-FFF2-40B4-BE49-F238E27FC236}">
                    <a16:creationId xmlns:a16="http://schemas.microsoft.com/office/drawing/2014/main" id="{D0F98386-2FDB-EBB0-5890-48CFF142DD5E}"/>
                  </a:ext>
                </a:extLst>
              </p:cNvPr>
              <p:cNvSpPr/>
              <p:nvPr/>
            </p:nvSpPr>
            <p:spPr>
              <a:xfrm>
                <a:off x="3230125" y="2402172"/>
                <a:ext cx="5143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164464">
                    <a:moveTo>
                      <a:pt x="5137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1373" y="0"/>
                    </a:lnTo>
                    <a:lnTo>
                      <a:pt x="51373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0">
                <a:extLst>
                  <a:ext uri="{FF2B5EF4-FFF2-40B4-BE49-F238E27FC236}">
                    <a16:creationId xmlns:a16="http://schemas.microsoft.com/office/drawing/2014/main" id="{77A5AE72-C6C6-CB4F-9F91-092651AA2F0A}"/>
                  </a:ext>
                </a:extLst>
              </p:cNvPr>
              <p:cNvSpPr/>
              <p:nvPr/>
            </p:nvSpPr>
            <p:spPr>
              <a:xfrm>
                <a:off x="2701708" y="2036825"/>
                <a:ext cx="47752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77519" h="164464">
                    <a:moveTo>
                      <a:pt x="47706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77065" y="0"/>
                    </a:lnTo>
                    <a:lnTo>
                      <a:pt x="477065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1">
                <a:extLst>
                  <a:ext uri="{FF2B5EF4-FFF2-40B4-BE49-F238E27FC236}">
                    <a16:creationId xmlns:a16="http://schemas.microsoft.com/office/drawing/2014/main" id="{DFB3A9BF-ECEA-BDE8-4346-4165EA02B9B4}"/>
                  </a:ext>
                </a:extLst>
              </p:cNvPr>
              <p:cNvSpPr/>
              <p:nvPr/>
            </p:nvSpPr>
            <p:spPr>
              <a:xfrm>
                <a:off x="2397854" y="2219505"/>
                <a:ext cx="44958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49580" h="164464">
                    <a:moveTo>
                      <a:pt x="44916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49169" y="0"/>
                    </a:lnTo>
                    <a:lnTo>
                      <a:pt x="449169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2">
                <a:extLst>
                  <a:ext uri="{FF2B5EF4-FFF2-40B4-BE49-F238E27FC236}">
                    <a16:creationId xmlns:a16="http://schemas.microsoft.com/office/drawing/2014/main" id="{0BD8E90A-2542-DF5B-3D89-F236CAFD6BBB}"/>
                  </a:ext>
                </a:extLst>
              </p:cNvPr>
              <p:cNvSpPr/>
              <p:nvPr/>
            </p:nvSpPr>
            <p:spPr>
              <a:xfrm>
                <a:off x="2883720" y="2584856"/>
                <a:ext cx="252729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52730" h="164464">
                    <a:moveTo>
                      <a:pt x="25248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52480" y="0"/>
                    </a:lnTo>
                    <a:lnTo>
                      <a:pt x="252480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3">
                <a:extLst>
                  <a:ext uri="{FF2B5EF4-FFF2-40B4-BE49-F238E27FC236}">
                    <a16:creationId xmlns:a16="http://schemas.microsoft.com/office/drawing/2014/main" id="{8FAA674A-FFEC-D107-0213-46D7473E3527}"/>
                  </a:ext>
                </a:extLst>
              </p:cNvPr>
              <p:cNvSpPr/>
              <p:nvPr/>
            </p:nvSpPr>
            <p:spPr>
              <a:xfrm>
                <a:off x="1869416" y="2036825"/>
                <a:ext cx="5168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16889" h="164464">
                    <a:moveTo>
                      <a:pt x="51669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16699" y="0"/>
                    </a:lnTo>
                    <a:lnTo>
                      <a:pt x="516699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4">
                <a:extLst>
                  <a:ext uri="{FF2B5EF4-FFF2-40B4-BE49-F238E27FC236}">
                    <a16:creationId xmlns:a16="http://schemas.microsoft.com/office/drawing/2014/main" id="{0D449C45-B86C-AF1D-9280-5C04843341B0}"/>
                  </a:ext>
                </a:extLst>
              </p:cNvPr>
              <p:cNvSpPr/>
              <p:nvPr/>
            </p:nvSpPr>
            <p:spPr>
              <a:xfrm>
                <a:off x="2017674" y="2402179"/>
                <a:ext cx="983615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983614" h="530225">
                    <a:moveTo>
                      <a:pt x="851344" y="0"/>
                    </a:moveTo>
                    <a:lnTo>
                      <a:pt x="126212" y="0"/>
                    </a:lnTo>
                    <a:lnTo>
                      <a:pt x="126212" y="164414"/>
                    </a:lnTo>
                    <a:lnTo>
                      <a:pt x="851344" y="164414"/>
                    </a:lnTo>
                    <a:lnTo>
                      <a:pt x="851344" y="0"/>
                    </a:lnTo>
                    <a:close/>
                  </a:path>
                  <a:path w="983614" h="530225">
                    <a:moveTo>
                      <a:pt x="866038" y="182689"/>
                    </a:moveTo>
                    <a:lnTo>
                      <a:pt x="77787" y="182689"/>
                    </a:lnTo>
                    <a:lnTo>
                      <a:pt x="77787" y="347091"/>
                    </a:lnTo>
                    <a:lnTo>
                      <a:pt x="866038" y="347091"/>
                    </a:lnTo>
                    <a:lnTo>
                      <a:pt x="866038" y="182689"/>
                    </a:lnTo>
                    <a:close/>
                  </a:path>
                  <a:path w="983614" h="530225">
                    <a:moveTo>
                      <a:pt x="983475" y="365340"/>
                    </a:moveTo>
                    <a:lnTo>
                      <a:pt x="0" y="365340"/>
                    </a:lnTo>
                    <a:lnTo>
                      <a:pt x="0" y="529755"/>
                    </a:lnTo>
                    <a:lnTo>
                      <a:pt x="983475" y="529755"/>
                    </a:lnTo>
                    <a:lnTo>
                      <a:pt x="983475" y="365340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5">
                <a:extLst>
                  <a:ext uri="{FF2B5EF4-FFF2-40B4-BE49-F238E27FC236}">
                    <a16:creationId xmlns:a16="http://schemas.microsoft.com/office/drawing/2014/main" id="{57B6B341-D6D4-4CEF-9742-806B73463AB4}"/>
                  </a:ext>
                </a:extLst>
              </p:cNvPr>
              <p:cNvSpPr/>
              <p:nvPr/>
            </p:nvSpPr>
            <p:spPr>
              <a:xfrm>
                <a:off x="3233064" y="2219505"/>
                <a:ext cx="4889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164464">
                    <a:moveTo>
                      <a:pt x="4843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8434" y="0"/>
                    </a:lnTo>
                    <a:lnTo>
                      <a:pt x="48434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6">
                <a:extLst>
                  <a:ext uri="{FF2B5EF4-FFF2-40B4-BE49-F238E27FC236}">
                    <a16:creationId xmlns:a16="http://schemas.microsoft.com/office/drawing/2014/main" id="{87B133AF-CF8A-B29A-59F0-D163E6D8F221}"/>
                  </a:ext>
                </a:extLst>
              </p:cNvPr>
              <p:cNvSpPr/>
              <p:nvPr/>
            </p:nvSpPr>
            <p:spPr>
              <a:xfrm>
                <a:off x="1760791" y="2402179"/>
                <a:ext cx="8382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83819" h="347344">
                    <a:moveTo>
                      <a:pt x="48437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48437" y="164414"/>
                    </a:lnTo>
                    <a:lnTo>
                      <a:pt x="48437" y="0"/>
                    </a:lnTo>
                    <a:close/>
                  </a:path>
                  <a:path w="83819" h="347344">
                    <a:moveTo>
                      <a:pt x="83667" y="182689"/>
                    </a:moveTo>
                    <a:lnTo>
                      <a:pt x="0" y="182689"/>
                    </a:lnTo>
                    <a:lnTo>
                      <a:pt x="0" y="347091"/>
                    </a:lnTo>
                    <a:lnTo>
                      <a:pt x="83667" y="347091"/>
                    </a:lnTo>
                    <a:lnTo>
                      <a:pt x="83667" y="182689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7">
                <a:extLst>
                  <a:ext uri="{FF2B5EF4-FFF2-40B4-BE49-F238E27FC236}">
                    <a16:creationId xmlns:a16="http://schemas.microsoft.com/office/drawing/2014/main" id="{F2042D54-9FEC-29E6-87A7-B15B8F8FF802}"/>
                  </a:ext>
                </a:extLst>
              </p:cNvPr>
              <p:cNvSpPr/>
              <p:nvPr/>
            </p:nvSpPr>
            <p:spPr>
              <a:xfrm>
                <a:off x="2869041" y="2402172"/>
                <a:ext cx="36131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61314" h="164464">
                    <a:moveTo>
                      <a:pt x="36110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61101" y="0"/>
                    </a:lnTo>
                    <a:lnTo>
                      <a:pt x="361101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8">
                <a:extLst>
                  <a:ext uri="{FF2B5EF4-FFF2-40B4-BE49-F238E27FC236}">
                    <a16:creationId xmlns:a16="http://schemas.microsoft.com/office/drawing/2014/main" id="{2E603ADB-21F9-C36B-C1EC-E09D93C38307}"/>
                  </a:ext>
                </a:extLst>
              </p:cNvPr>
              <p:cNvSpPr/>
              <p:nvPr/>
            </p:nvSpPr>
            <p:spPr>
              <a:xfrm>
                <a:off x="1797481" y="1854161"/>
                <a:ext cx="346710" cy="1260475"/>
              </a:xfrm>
              <a:custGeom>
                <a:avLst/>
                <a:gdLst/>
                <a:ahLst/>
                <a:cxnLst/>
                <a:rect l="l" t="t" r="r" b="b"/>
                <a:pathLst>
                  <a:path w="346710" h="1260475">
                    <a:moveTo>
                      <a:pt x="146799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146799" y="164414"/>
                    </a:lnTo>
                    <a:lnTo>
                      <a:pt x="146799" y="0"/>
                    </a:lnTo>
                    <a:close/>
                  </a:path>
                  <a:path w="346710" h="1260475">
                    <a:moveTo>
                      <a:pt x="346417" y="1096048"/>
                    </a:moveTo>
                    <a:lnTo>
                      <a:pt x="26416" y="1096048"/>
                    </a:lnTo>
                    <a:lnTo>
                      <a:pt x="26416" y="1260462"/>
                    </a:lnTo>
                    <a:lnTo>
                      <a:pt x="346417" y="1260462"/>
                    </a:lnTo>
                    <a:lnTo>
                      <a:pt x="346417" y="1096048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49">
                <a:extLst>
                  <a:ext uri="{FF2B5EF4-FFF2-40B4-BE49-F238E27FC236}">
                    <a16:creationId xmlns:a16="http://schemas.microsoft.com/office/drawing/2014/main" id="{921555A4-8BED-02EB-A46A-F0691FA2065A}"/>
                  </a:ext>
                </a:extLst>
              </p:cNvPr>
              <p:cNvSpPr/>
              <p:nvPr/>
            </p:nvSpPr>
            <p:spPr>
              <a:xfrm>
                <a:off x="3222786" y="2950203"/>
                <a:ext cx="5905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164464">
                    <a:moveTo>
                      <a:pt x="5871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8712" y="0"/>
                    </a:lnTo>
                    <a:lnTo>
                      <a:pt x="58712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0">
                <a:extLst>
                  <a:ext uri="{FF2B5EF4-FFF2-40B4-BE49-F238E27FC236}">
                    <a16:creationId xmlns:a16="http://schemas.microsoft.com/office/drawing/2014/main" id="{4BD43A66-57F7-BB23-9018-6677EF939AD2}"/>
                  </a:ext>
                </a:extLst>
              </p:cNvPr>
              <p:cNvSpPr/>
              <p:nvPr/>
            </p:nvSpPr>
            <p:spPr>
              <a:xfrm>
                <a:off x="3001140" y="2767518"/>
                <a:ext cx="233679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33680" h="164464">
                    <a:moveTo>
                      <a:pt x="23338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33384" y="0"/>
                    </a:lnTo>
                    <a:lnTo>
                      <a:pt x="233384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1">
                <a:extLst>
                  <a:ext uri="{FF2B5EF4-FFF2-40B4-BE49-F238E27FC236}">
                    <a16:creationId xmlns:a16="http://schemas.microsoft.com/office/drawing/2014/main" id="{7B007CA9-0FB6-26F4-05B2-81CA9CD0664C}"/>
                  </a:ext>
                </a:extLst>
              </p:cNvPr>
              <p:cNvSpPr/>
              <p:nvPr/>
            </p:nvSpPr>
            <p:spPr>
              <a:xfrm>
                <a:off x="1760791" y="758100"/>
                <a:ext cx="43180" cy="107823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1078230">
                    <a:moveTo>
                      <a:pt x="38176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38176" y="164414"/>
                    </a:lnTo>
                    <a:lnTo>
                      <a:pt x="38176" y="0"/>
                    </a:lnTo>
                    <a:close/>
                  </a:path>
                  <a:path w="43180" h="1078230">
                    <a:moveTo>
                      <a:pt x="42570" y="913384"/>
                    </a:moveTo>
                    <a:lnTo>
                      <a:pt x="0" y="913384"/>
                    </a:lnTo>
                    <a:lnTo>
                      <a:pt x="0" y="1077798"/>
                    </a:lnTo>
                    <a:lnTo>
                      <a:pt x="42570" y="1077798"/>
                    </a:lnTo>
                    <a:lnTo>
                      <a:pt x="42570" y="913384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2">
                <a:extLst>
                  <a:ext uri="{FF2B5EF4-FFF2-40B4-BE49-F238E27FC236}">
                    <a16:creationId xmlns:a16="http://schemas.microsoft.com/office/drawing/2014/main" id="{78501D65-D14B-A6F8-172A-3C87EB01CAB4}"/>
                  </a:ext>
                </a:extLst>
              </p:cNvPr>
              <p:cNvSpPr/>
              <p:nvPr/>
            </p:nvSpPr>
            <p:spPr>
              <a:xfrm>
                <a:off x="3136200" y="2584856"/>
                <a:ext cx="14541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45414" h="164464">
                    <a:moveTo>
                      <a:pt x="14531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45315" y="0"/>
                    </a:lnTo>
                    <a:lnTo>
                      <a:pt x="145315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3">
                <a:extLst>
                  <a:ext uri="{FF2B5EF4-FFF2-40B4-BE49-F238E27FC236}">
                    <a16:creationId xmlns:a16="http://schemas.microsoft.com/office/drawing/2014/main" id="{E99DCD79-4D86-3FBA-D267-A2EE80DD95EB}"/>
                  </a:ext>
                </a:extLst>
              </p:cNvPr>
              <p:cNvSpPr/>
              <p:nvPr/>
            </p:nvSpPr>
            <p:spPr>
              <a:xfrm>
                <a:off x="1760795" y="4411591"/>
                <a:ext cx="6032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164464">
                    <a:moveTo>
                      <a:pt x="6019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0190" y="0"/>
                    </a:lnTo>
                    <a:lnTo>
                      <a:pt x="60190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4">
                <a:extLst>
                  <a:ext uri="{FF2B5EF4-FFF2-40B4-BE49-F238E27FC236}">
                    <a16:creationId xmlns:a16="http://schemas.microsoft.com/office/drawing/2014/main" id="{27F0C088-63CD-73A0-865F-9CAB25F62B3D}"/>
                  </a:ext>
                </a:extLst>
              </p:cNvPr>
              <p:cNvSpPr/>
              <p:nvPr/>
            </p:nvSpPr>
            <p:spPr>
              <a:xfrm>
                <a:off x="2698762" y="210095"/>
                <a:ext cx="582930" cy="4366260"/>
              </a:xfrm>
              <a:custGeom>
                <a:avLst/>
                <a:gdLst/>
                <a:ahLst/>
                <a:cxnLst/>
                <a:rect l="l" t="t" r="r" b="b"/>
                <a:pathLst>
                  <a:path w="582929" h="4366260">
                    <a:moveTo>
                      <a:pt x="582752" y="4201503"/>
                    </a:moveTo>
                    <a:lnTo>
                      <a:pt x="569531" y="4201503"/>
                    </a:lnTo>
                    <a:lnTo>
                      <a:pt x="569531" y="4365917"/>
                    </a:lnTo>
                    <a:lnTo>
                      <a:pt x="582752" y="4365917"/>
                    </a:lnTo>
                    <a:lnTo>
                      <a:pt x="582752" y="4201503"/>
                    </a:lnTo>
                    <a:close/>
                  </a:path>
                  <a:path w="582929" h="4366260">
                    <a:moveTo>
                      <a:pt x="582752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582752" y="164401"/>
                    </a:lnTo>
                    <a:lnTo>
                      <a:pt x="582752" y="0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5">
                <a:extLst>
                  <a:ext uri="{FF2B5EF4-FFF2-40B4-BE49-F238E27FC236}">
                    <a16:creationId xmlns:a16="http://schemas.microsoft.com/office/drawing/2014/main" id="{FED164DD-8A01-2B7D-5748-45F6CB1E8ACC}"/>
                  </a:ext>
                </a:extLst>
              </p:cNvPr>
              <p:cNvSpPr/>
              <p:nvPr/>
            </p:nvSpPr>
            <p:spPr>
              <a:xfrm>
                <a:off x="3240403" y="4594275"/>
                <a:ext cx="3556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5560" h="164464">
                    <a:moveTo>
                      <a:pt x="3523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5234" y="0"/>
                    </a:lnTo>
                    <a:lnTo>
                      <a:pt x="35234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6">
                <a:extLst>
                  <a:ext uri="{FF2B5EF4-FFF2-40B4-BE49-F238E27FC236}">
                    <a16:creationId xmlns:a16="http://schemas.microsoft.com/office/drawing/2014/main" id="{133C4595-2E3B-33E0-B5C5-99C9FE1FF26E}"/>
                  </a:ext>
                </a:extLst>
              </p:cNvPr>
              <p:cNvSpPr/>
              <p:nvPr/>
            </p:nvSpPr>
            <p:spPr>
              <a:xfrm>
                <a:off x="2773616" y="4776942"/>
                <a:ext cx="47307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164464">
                    <a:moveTo>
                      <a:pt x="47266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72665" y="0"/>
                    </a:lnTo>
                    <a:lnTo>
                      <a:pt x="472665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57">
                <a:extLst>
                  <a:ext uri="{FF2B5EF4-FFF2-40B4-BE49-F238E27FC236}">
                    <a16:creationId xmlns:a16="http://schemas.microsoft.com/office/drawing/2014/main" id="{CFFD57E6-825F-B7FE-61A6-220F3F82C9BA}"/>
                  </a:ext>
                </a:extLst>
              </p:cNvPr>
              <p:cNvSpPr/>
              <p:nvPr/>
            </p:nvSpPr>
            <p:spPr>
              <a:xfrm>
                <a:off x="1806290" y="1488793"/>
                <a:ext cx="1689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68910" h="164464">
                    <a:moveTo>
                      <a:pt x="16881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68811" y="0"/>
                    </a:lnTo>
                    <a:lnTo>
                      <a:pt x="168811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58">
                <a:extLst>
                  <a:ext uri="{FF2B5EF4-FFF2-40B4-BE49-F238E27FC236}">
                    <a16:creationId xmlns:a16="http://schemas.microsoft.com/office/drawing/2014/main" id="{E90D5ACD-979C-EC75-41DA-65DDDC0E4EC1}"/>
                  </a:ext>
                </a:extLst>
              </p:cNvPr>
              <p:cNvSpPr/>
              <p:nvPr/>
            </p:nvSpPr>
            <p:spPr>
              <a:xfrm>
                <a:off x="3234542" y="2767518"/>
                <a:ext cx="469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164464">
                    <a:moveTo>
                      <a:pt x="4697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6973" y="0"/>
                    </a:lnTo>
                    <a:lnTo>
                      <a:pt x="46973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59">
                <a:extLst>
                  <a:ext uri="{FF2B5EF4-FFF2-40B4-BE49-F238E27FC236}">
                    <a16:creationId xmlns:a16="http://schemas.microsoft.com/office/drawing/2014/main" id="{88C0CB60-E506-FDFD-A05F-E0A6B7EB5D03}"/>
                  </a:ext>
                </a:extLst>
              </p:cNvPr>
              <p:cNvSpPr/>
              <p:nvPr/>
            </p:nvSpPr>
            <p:spPr>
              <a:xfrm>
                <a:off x="1944267" y="1854158"/>
                <a:ext cx="68135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81355" h="164464">
                    <a:moveTo>
                      <a:pt x="68109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81093" y="0"/>
                    </a:lnTo>
                    <a:lnTo>
                      <a:pt x="681093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0">
                <a:extLst>
                  <a:ext uri="{FF2B5EF4-FFF2-40B4-BE49-F238E27FC236}">
                    <a16:creationId xmlns:a16="http://schemas.microsoft.com/office/drawing/2014/main" id="{C18BFC18-276E-89EF-C70D-6936A5BF8E2B}"/>
                  </a:ext>
                </a:extLst>
              </p:cNvPr>
              <p:cNvSpPr/>
              <p:nvPr/>
            </p:nvSpPr>
            <p:spPr>
              <a:xfrm>
                <a:off x="3178751" y="2036825"/>
                <a:ext cx="10287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164464">
                    <a:moveTo>
                      <a:pt x="10274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02746" y="0"/>
                    </a:lnTo>
                    <a:lnTo>
                      <a:pt x="102746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1">
                <a:extLst>
                  <a:ext uri="{FF2B5EF4-FFF2-40B4-BE49-F238E27FC236}">
                    <a16:creationId xmlns:a16="http://schemas.microsoft.com/office/drawing/2014/main" id="{3BAF60D8-1E96-CEF4-E399-D5506304053F}"/>
                  </a:ext>
                </a:extLst>
              </p:cNvPr>
              <p:cNvSpPr/>
              <p:nvPr/>
            </p:nvSpPr>
            <p:spPr>
              <a:xfrm>
                <a:off x="3246281" y="4776942"/>
                <a:ext cx="342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64464">
                    <a:moveTo>
                      <a:pt x="3375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3756" y="0"/>
                    </a:lnTo>
                    <a:lnTo>
                      <a:pt x="33756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2">
                <a:extLst>
                  <a:ext uri="{FF2B5EF4-FFF2-40B4-BE49-F238E27FC236}">
                    <a16:creationId xmlns:a16="http://schemas.microsoft.com/office/drawing/2014/main" id="{16147DB2-6E94-C757-C3A1-F37CA57027C1}"/>
                  </a:ext>
                </a:extLst>
              </p:cNvPr>
              <p:cNvSpPr/>
              <p:nvPr/>
            </p:nvSpPr>
            <p:spPr>
              <a:xfrm>
                <a:off x="1760795" y="3498230"/>
                <a:ext cx="31305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13055" h="164464">
                    <a:moveTo>
                      <a:pt x="31265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12653" y="0"/>
                    </a:lnTo>
                    <a:lnTo>
                      <a:pt x="312653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3">
                <a:extLst>
                  <a:ext uri="{FF2B5EF4-FFF2-40B4-BE49-F238E27FC236}">
                    <a16:creationId xmlns:a16="http://schemas.microsoft.com/office/drawing/2014/main" id="{A82665FE-E1FA-51A0-FADA-F1CA8D0F541A}"/>
                  </a:ext>
                </a:extLst>
              </p:cNvPr>
              <p:cNvSpPr/>
              <p:nvPr/>
            </p:nvSpPr>
            <p:spPr>
              <a:xfrm>
                <a:off x="1844464" y="1306131"/>
                <a:ext cx="6388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38810" h="164465">
                    <a:moveTo>
                      <a:pt x="63852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38520" y="0"/>
                    </a:lnTo>
                    <a:lnTo>
                      <a:pt x="638520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4">
                <a:extLst>
                  <a:ext uri="{FF2B5EF4-FFF2-40B4-BE49-F238E27FC236}">
                    <a16:creationId xmlns:a16="http://schemas.microsoft.com/office/drawing/2014/main" id="{658BB432-D30F-AD72-29D6-AEFC874E51D0}"/>
                  </a:ext>
                </a:extLst>
              </p:cNvPr>
              <p:cNvSpPr/>
              <p:nvPr/>
            </p:nvSpPr>
            <p:spPr>
              <a:xfrm>
                <a:off x="3017297" y="2950203"/>
                <a:ext cx="2057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05739" h="164464">
                    <a:moveTo>
                      <a:pt x="20550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05506" y="0"/>
                    </a:lnTo>
                    <a:lnTo>
                      <a:pt x="205506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5">
                <a:extLst>
                  <a:ext uri="{FF2B5EF4-FFF2-40B4-BE49-F238E27FC236}">
                    <a16:creationId xmlns:a16="http://schemas.microsoft.com/office/drawing/2014/main" id="{D116A41A-87D9-BA99-8F22-BB0BFBD1F183}"/>
                  </a:ext>
                </a:extLst>
              </p:cNvPr>
              <p:cNvSpPr/>
              <p:nvPr/>
            </p:nvSpPr>
            <p:spPr>
              <a:xfrm>
                <a:off x="1760795" y="210085"/>
                <a:ext cx="4445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64465">
                    <a:moveTo>
                      <a:pt x="4403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4034" y="0"/>
                    </a:lnTo>
                    <a:lnTo>
                      <a:pt x="44034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6">
                <a:extLst>
                  <a:ext uri="{FF2B5EF4-FFF2-40B4-BE49-F238E27FC236}">
                    <a16:creationId xmlns:a16="http://schemas.microsoft.com/office/drawing/2014/main" id="{390673F5-3463-3242-7EB8-9DAE3D56951F}"/>
                  </a:ext>
                </a:extLst>
              </p:cNvPr>
              <p:cNvSpPr/>
              <p:nvPr/>
            </p:nvSpPr>
            <p:spPr>
              <a:xfrm>
                <a:off x="2422791" y="758100"/>
                <a:ext cx="859155" cy="2905125"/>
              </a:xfrm>
              <a:custGeom>
                <a:avLst/>
                <a:gdLst/>
                <a:ahLst/>
                <a:cxnLst/>
                <a:rect l="l" t="t" r="r" b="b"/>
                <a:pathLst>
                  <a:path w="859154" h="2905125">
                    <a:moveTo>
                      <a:pt x="858697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858697" y="164414"/>
                    </a:lnTo>
                    <a:lnTo>
                      <a:pt x="858697" y="0"/>
                    </a:lnTo>
                    <a:close/>
                  </a:path>
                  <a:path w="859154" h="2905125">
                    <a:moveTo>
                      <a:pt x="858723" y="2740139"/>
                    </a:moveTo>
                    <a:lnTo>
                      <a:pt x="822020" y="2740139"/>
                    </a:lnTo>
                    <a:lnTo>
                      <a:pt x="822020" y="2904553"/>
                    </a:lnTo>
                    <a:lnTo>
                      <a:pt x="858723" y="2904553"/>
                    </a:lnTo>
                    <a:lnTo>
                      <a:pt x="858723" y="2740139"/>
                    </a:lnTo>
                    <a:close/>
                  </a:path>
                  <a:path w="859154" h="2905125">
                    <a:moveTo>
                      <a:pt x="858723" y="365353"/>
                    </a:moveTo>
                    <a:lnTo>
                      <a:pt x="588619" y="365353"/>
                    </a:lnTo>
                    <a:lnTo>
                      <a:pt x="588619" y="529767"/>
                    </a:lnTo>
                    <a:lnTo>
                      <a:pt x="858723" y="529767"/>
                    </a:lnTo>
                    <a:lnTo>
                      <a:pt x="858723" y="365353"/>
                    </a:lnTo>
                    <a:close/>
                  </a:path>
                  <a:path w="859154" h="2905125">
                    <a:moveTo>
                      <a:pt x="858723" y="182689"/>
                    </a:moveTo>
                    <a:lnTo>
                      <a:pt x="421284" y="182689"/>
                    </a:lnTo>
                    <a:lnTo>
                      <a:pt x="421284" y="347091"/>
                    </a:lnTo>
                    <a:lnTo>
                      <a:pt x="858723" y="347091"/>
                    </a:lnTo>
                    <a:lnTo>
                      <a:pt x="858723" y="182689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67">
                <a:extLst>
                  <a:ext uri="{FF2B5EF4-FFF2-40B4-BE49-F238E27FC236}">
                    <a16:creationId xmlns:a16="http://schemas.microsoft.com/office/drawing/2014/main" id="{E8B66E52-1B10-40BF-7C31-814468437A6D}"/>
                  </a:ext>
                </a:extLst>
              </p:cNvPr>
              <p:cNvSpPr/>
              <p:nvPr/>
            </p:nvSpPr>
            <p:spPr>
              <a:xfrm>
                <a:off x="1851799" y="3132865"/>
                <a:ext cx="61087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10869" h="164464">
                    <a:moveTo>
                      <a:pt x="61064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10642" y="0"/>
                    </a:lnTo>
                    <a:lnTo>
                      <a:pt x="610642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68">
                <a:extLst>
                  <a:ext uri="{FF2B5EF4-FFF2-40B4-BE49-F238E27FC236}">
                    <a16:creationId xmlns:a16="http://schemas.microsoft.com/office/drawing/2014/main" id="{9BF148EF-36E1-96F4-2EF2-889ABA88755B}"/>
                  </a:ext>
                </a:extLst>
              </p:cNvPr>
              <p:cNvSpPr/>
              <p:nvPr/>
            </p:nvSpPr>
            <p:spPr>
              <a:xfrm>
                <a:off x="1991241" y="1671478"/>
                <a:ext cx="58166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81660" h="164464">
                    <a:moveTo>
                      <a:pt x="58128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81285" y="0"/>
                    </a:lnTo>
                    <a:lnTo>
                      <a:pt x="581285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69">
                <a:extLst>
                  <a:ext uri="{FF2B5EF4-FFF2-40B4-BE49-F238E27FC236}">
                    <a16:creationId xmlns:a16="http://schemas.microsoft.com/office/drawing/2014/main" id="{16CE08D9-98D3-7F5B-D06A-77E73C19DF36}"/>
                  </a:ext>
                </a:extLst>
              </p:cNvPr>
              <p:cNvSpPr/>
              <p:nvPr/>
            </p:nvSpPr>
            <p:spPr>
              <a:xfrm>
                <a:off x="2190869" y="27405"/>
                <a:ext cx="10909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090929" h="164465">
                    <a:moveTo>
                      <a:pt x="109062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090628" y="0"/>
                    </a:lnTo>
                    <a:lnTo>
                      <a:pt x="1090628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0">
                <a:extLst>
                  <a:ext uri="{FF2B5EF4-FFF2-40B4-BE49-F238E27FC236}">
                    <a16:creationId xmlns:a16="http://schemas.microsoft.com/office/drawing/2014/main" id="{B8BE06F1-7FCD-8265-E376-0BF8F6367270}"/>
                  </a:ext>
                </a:extLst>
              </p:cNvPr>
              <p:cNvSpPr/>
              <p:nvPr/>
            </p:nvSpPr>
            <p:spPr>
              <a:xfrm>
                <a:off x="1760795" y="1123446"/>
                <a:ext cx="3111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1114" h="164465">
                    <a:moveTo>
                      <a:pt x="3083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0834" y="0"/>
                    </a:lnTo>
                    <a:lnTo>
                      <a:pt x="30834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1">
                <a:extLst>
                  <a:ext uri="{FF2B5EF4-FFF2-40B4-BE49-F238E27FC236}">
                    <a16:creationId xmlns:a16="http://schemas.microsoft.com/office/drawing/2014/main" id="{53BDAA13-E572-A7AF-9880-8898555211DD}"/>
                  </a:ext>
                </a:extLst>
              </p:cNvPr>
              <p:cNvSpPr/>
              <p:nvPr/>
            </p:nvSpPr>
            <p:spPr>
              <a:xfrm>
                <a:off x="3140600" y="1854158"/>
                <a:ext cx="14097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40970" h="164464">
                    <a:moveTo>
                      <a:pt x="14091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40916" y="0"/>
                    </a:lnTo>
                    <a:lnTo>
                      <a:pt x="140916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2">
                <a:extLst>
                  <a:ext uri="{FF2B5EF4-FFF2-40B4-BE49-F238E27FC236}">
                    <a16:creationId xmlns:a16="http://schemas.microsoft.com/office/drawing/2014/main" id="{2F43F8FA-1EF3-857A-5EA8-1BA461FD46CD}"/>
                  </a:ext>
                </a:extLst>
              </p:cNvPr>
              <p:cNvSpPr/>
              <p:nvPr/>
            </p:nvSpPr>
            <p:spPr>
              <a:xfrm>
                <a:off x="1810690" y="392752"/>
                <a:ext cx="914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91439" h="164465">
                    <a:moveTo>
                      <a:pt x="9100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91007" y="0"/>
                    </a:lnTo>
                    <a:lnTo>
                      <a:pt x="91007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3">
                <a:extLst>
                  <a:ext uri="{FF2B5EF4-FFF2-40B4-BE49-F238E27FC236}">
                    <a16:creationId xmlns:a16="http://schemas.microsoft.com/office/drawing/2014/main" id="{0C5F47AA-45AF-9B33-47A9-9A8146410138}"/>
                  </a:ext>
                </a:extLst>
              </p:cNvPr>
              <p:cNvSpPr/>
              <p:nvPr/>
            </p:nvSpPr>
            <p:spPr>
              <a:xfrm>
                <a:off x="1760795" y="1854158"/>
                <a:ext cx="368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164464">
                    <a:moveTo>
                      <a:pt x="3669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6695" y="0"/>
                    </a:lnTo>
                    <a:lnTo>
                      <a:pt x="36695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4">
                <a:extLst>
                  <a:ext uri="{FF2B5EF4-FFF2-40B4-BE49-F238E27FC236}">
                    <a16:creationId xmlns:a16="http://schemas.microsoft.com/office/drawing/2014/main" id="{C4C1DFF5-5AF3-B483-8222-38EF9F8BB725}"/>
                  </a:ext>
                </a:extLst>
              </p:cNvPr>
              <p:cNvSpPr/>
              <p:nvPr/>
            </p:nvSpPr>
            <p:spPr>
              <a:xfrm>
                <a:off x="2324446" y="940779"/>
                <a:ext cx="52006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64465">
                    <a:moveTo>
                      <a:pt x="51963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19638" y="0"/>
                    </a:lnTo>
                    <a:lnTo>
                      <a:pt x="519638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5">
                <a:extLst>
                  <a:ext uri="{FF2B5EF4-FFF2-40B4-BE49-F238E27FC236}">
                    <a16:creationId xmlns:a16="http://schemas.microsoft.com/office/drawing/2014/main" id="{41782DE2-4303-17A9-837A-3DFFA7AF4E36}"/>
                  </a:ext>
                </a:extLst>
              </p:cNvPr>
              <p:cNvSpPr/>
              <p:nvPr/>
            </p:nvSpPr>
            <p:spPr>
              <a:xfrm>
                <a:off x="2143896" y="4411591"/>
                <a:ext cx="107632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076325" h="164464">
                    <a:moveTo>
                      <a:pt x="107595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075950" y="0"/>
                    </a:lnTo>
                    <a:lnTo>
                      <a:pt x="1075950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6">
                <a:extLst>
                  <a:ext uri="{FF2B5EF4-FFF2-40B4-BE49-F238E27FC236}">
                    <a16:creationId xmlns:a16="http://schemas.microsoft.com/office/drawing/2014/main" id="{3FCF0BCF-D074-5F17-EE8F-93C6276917E3}"/>
                  </a:ext>
                </a:extLst>
              </p:cNvPr>
              <p:cNvSpPr/>
              <p:nvPr/>
            </p:nvSpPr>
            <p:spPr>
              <a:xfrm>
                <a:off x="3080409" y="1671478"/>
                <a:ext cx="20129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01295" h="164464">
                    <a:moveTo>
                      <a:pt x="20110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01106" y="0"/>
                    </a:lnTo>
                    <a:lnTo>
                      <a:pt x="201106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77">
                <a:extLst>
                  <a:ext uri="{FF2B5EF4-FFF2-40B4-BE49-F238E27FC236}">
                    <a16:creationId xmlns:a16="http://schemas.microsoft.com/office/drawing/2014/main" id="{F70CBD84-7174-C6B9-E4EC-4011CC3BD14E}"/>
                  </a:ext>
                </a:extLst>
              </p:cNvPr>
              <p:cNvSpPr/>
              <p:nvPr/>
            </p:nvSpPr>
            <p:spPr>
              <a:xfrm>
                <a:off x="1828304" y="2219515"/>
                <a:ext cx="569595" cy="1626235"/>
              </a:xfrm>
              <a:custGeom>
                <a:avLst/>
                <a:gdLst/>
                <a:ahLst/>
                <a:cxnLst/>
                <a:rect l="l" t="t" r="r" b="b"/>
                <a:pathLst>
                  <a:path w="569594" h="1626235">
                    <a:moveTo>
                      <a:pt x="273011" y="1461389"/>
                    </a:moveTo>
                    <a:lnTo>
                      <a:pt x="0" y="1461389"/>
                    </a:lnTo>
                    <a:lnTo>
                      <a:pt x="0" y="1625803"/>
                    </a:lnTo>
                    <a:lnTo>
                      <a:pt x="273011" y="1625803"/>
                    </a:lnTo>
                    <a:lnTo>
                      <a:pt x="273011" y="1461389"/>
                    </a:lnTo>
                    <a:close/>
                  </a:path>
                  <a:path w="569594" h="1626235">
                    <a:moveTo>
                      <a:pt x="569544" y="0"/>
                    </a:moveTo>
                    <a:lnTo>
                      <a:pt x="168808" y="0"/>
                    </a:lnTo>
                    <a:lnTo>
                      <a:pt x="168808" y="164401"/>
                    </a:lnTo>
                    <a:lnTo>
                      <a:pt x="569544" y="164401"/>
                    </a:lnTo>
                    <a:lnTo>
                      <a:pt x="569544" y="0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78">
                <a:extLst>
                  <a:ext uri="{FF2B5EF4-FFF2-40B4-BE49-F238E27FC236}">
                    <a16:creationId xmlns:a16="http://schemas.microsoft.com/office/drawing/2014/main" id="{C15CF336-94EB-CF2C-068C-355A132F7684}"/>
                  </a:ext>
                </a:extLst>
              </p:cNvPr>
              <p:cNvSpPr/>
              <p:nvPr/>
            </p:nvSpPr>
            <p:spPr>
              <a:xfrm>
                <a:off x="2688491" y="4594275"/>
                <a:ext cx="55245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164464">
                    <a:moveTo>
                      <a:pt x="55191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51916" y="0"/>
                    </a:lnTo>
                    <a:lnTo>
                      <a:pt x="551916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79">
                <a:extLst>
                  <a:ext uri="{FF2B5EF4-FFF2-40B4-BE49-F238E27FC236}">
                    <a16:creationId xmlns:a16="http://schemas.microsoft.com/office/drawing/2014/main" id="{018E4A5D-2108-5155-2E39-D8ADD80EE9CC}"/>
                  </a:ext>
                </a:extLst>
              </p:cNvPr>
              <p:cNvSpPr/>
              <p:nvPr/>
            </p:nvSpPr>
            <p:spPr>
              <a:xfrm>
                <a:off x="1760795" y="2767518"/>
                <a:ext cx="368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164464">
                    <a:moveTo>
                      <a:pt x="3669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6695" y="0"/>
                    </a:lnTo>
                    <a:lnTo>
                      <a:pt x="36695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80">
                <a:extLst>
                  <a:ext uri="{FF2B5EF4-FFF2-40B4-BE49-F238E27FC236}">
                    <a16:creationId xmlns:a16="http://schemas.microsoft.com/office/drawing/2014/main" id="{1D11F796-2EAE-81C8-4234-FCF9D0CF0394}"/>
                  </a:ext>
                </a:extLst>
              </p:cNvPr>
              <p:cNvSpPr/>
              <p:nvPr/>
            </p:nvSpPr>
            <p:spPr>
              <a:xfrm>
                <a:off x="3090687" y="3315550"/>
                <a:ext cx="14541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45414" h="164464">
                    <a:moveTo>
                      <a:pt x="14531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45315" y="0"/>
                    </a:lnTo>
                    <a:lnTo>
                      <a:pt x="145315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1">
                <a:extLst>
                  <a:ext uri="{FF2B5EF4-FFF2-40B4-BE49-F238E27FC236}">
                    <a16:creationId xmlns:a16="http://schemas.microsoft.com/office/drawing/2014/main" id="{84CB12D6-E1A5-5621-7BE3-4D5E1EDE0F3D}"/>
                  </a:ext>
                </a:extLst>
              </p:cNvPr>
              <p:cNvSpPr/>
              <p:nvPr/>
            </p:nvSpPr>
            <p:spPr>
              <a:xfrm>
                <a:off x="1760795" y="1306131"/>
                <a:ext cx="2667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164465">
                    <a:moveTo>
                      <a:pt x="2641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6417" y="0"/>
                    </a:lnTo>
                    <a:lnTo>
                      <a:pt x="26417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2">
                <a:extLst>
                  <a:ext uri="{FF2B5EF4-FFF2-40B4-BE49-F238E27FC236}">
                    <a16:creationId xmlns:a16="http://schemas.microsoft.com/office/drawing/2014/main" id="{D15B01B8-9F90-F59E-1865-BD0212853E82}"/>
                  </a:ext>
                </a:extLst>
              </p:cNvPr>
              <p:cNvSpPr/>
              <p:nvPr/>
            </p:nvSpPr>
            <p:spPr>
              <a:xfrm>
                <a:off x="2572527" y="1671478"/>
                <a:ext cx="50800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164464">
                    <a:moveTo>
                      <a:pt x="50788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07882" y="0"/>
                    </a:lnTo>
                    <a:lnTo>
                      <a:pt x="507882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3">
                <a:extLst>
                  <a:ext uri="{FF2B5EF4-FFF2-40B4-BE49-F238E27FC236}">
                    <a16:creationId xmlns:a16="http://schemas.microsoft.com/office/drawing/2014/main" id="{2EC9DD40-EAFF-BBD1-9E3D-AE14AFECD8C9}"/>
                  </a:ext>
                </a:extLst>
              </p:cNvPr>
              <p:cNvSpPr/>
              <p:nvPr/>
            </p:nvSpPr>
            <p:spPr>
              <a:xfrm>
                <a:off x="1782812" y="575432"/>
                <a:ext cx="8826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8264" h="164465">
                    <a:moveTo>
                      <a:pt x="8806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88068" y="0"/>
                    </a:lnTo>
                    <a:lnTo>
                      <a:pt x="88068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4">
                <a:extLst>
                  <a:ext uri="{FF2B5EF4-FFF2-40B4-BE49-F238E27FC236}">
                    <a16:creationId xmlns:a16="http://schemas.microsoft.com/office/drawing/2014/main" id="{E9171C39-0E4C-CCB5-31EB-722D8778ADB2}"/>
                  </a:ext>
                </a:extLst>
              </p:cNvPr>
              <p:cNvSpPr/>
              <p:nvPr/>
            </p:nvSpPr>
            <p:spPr>
              <a:xfrm>
                <a:off x="3280037" y="4776942"/>
                <a:ext cx="190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464">
                    <a:moveTo>
                      <a:pt x="146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460" y="0"/>
                    </a:lnTo>
                    <a:lnTo>
                      <a:pt x="1460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5">
                <a:extLst>
                  <a:ext uri="{FF2B5EF4-FFF2-40B4-BE49-F238E27FC236}">
                    <a16:creationId xmlns:a16="http://schemas.microsoft.com/office/drawing/2014/main" id="{98C16204-679C-1468-C052-8945242182D3}"/>
                  </a:ext>
                </a:extLst>
              </p:cNvPr>
              <p:cNvSpPr/>
              <p:nvPr/>
            </p:nvSpPr>
            <p:spPr>
              <a:xfrm>
                <a:off x="1875269" y="210095"/>
                <a:ext cx="826769" cy="1991360"/>
              </a:xfrm>
              <a:custGeom>
                <a:avLst/>
                <a:gdLst/>
                <a:ahLst/>
                <a:cxnLst/>
                <a:rect l="l" t="t" r="r" b="b"/>
                <a:pathLst>
                  <a:path w="826769" h="1991360">
                    <a:moveTo>
                      <a:pt x="180555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180555" y="164401"/>
                    </a:lnTo>
                    <a:lnTo>
                      <a:pt x="180555" y="0"/>
                    </a:lnTo>
                    <a:close/>
                  </a:path>
                  <a:path w="826769" h="1991360">
                    <a:moveTo>
                      <a:pt x="826414" y="1826729"/>
                    </a:moveTo>
                    <a:lnTo>
                      <a:pt x="510819" y="1826729"/>
                    </a:lnTo>
                    <a:lnTo>
                      <a:pt x="510819" y="1991144"/>
                    </a:lnTo>
                    <a:lnTo>
                      <a:pt x="826414" y="1991144"/>
                    </a:lnTo>
                    <a:lnTo>
                      <a:pt x="826414" y="1826729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6">
                <a:extLst>
                  <a:ext uri="{FF2B5EF4-FFF2-40B4-BE49-F238E27FC236}">
                    <a16:creationId xmlns:a16="http://schemas.microsoft.com/office/drawing/2014/main" id="{1F288E12-1819-3EC7-6512-AE534B24E22B}"/>
                  </a:ext>
                </a:extLst>
              </p:cNvPr>
              <p:cNvSpPr/>
              <p:nvPr/>
            </p:nvSpPr>
            <p:spPr>
              <a:xfrm>
                <a:off x="2121879" y="758099"/>
                <a:ext cx="3009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00989" h="164465">
                    <a:moveTo>
                      <a:pt x="30091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00914" y="0"/>
                    </a:lnTo>
                    <a:lnTo>
                      <a:pt x="300914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87">
                <a:extLst>
                  <a:ext uri="{FF2B5EF4-FFF2-40B4-BE49-F238E27FC236}">
                    <a16:creationId xmlns:a16="http://schemas.microsoft.com/office/drawing/2014/main" id="{51A01013-CB66-5FB9-FA91-EA5FDF889487}"/>
                  </a:ext>
                </a:extLst>
              </p:cNvPr>
              <p:cNvSpPr/>
              <p:nvPr/>
            </p:nvSpPr>
            <p:spPr>
              <a:xfrm>
                <a:off x="3012879" y="1488793"/>
                <a:ext cx="2692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69239" h="164464">
                    <a:moveTo>
                      <a:pt x="26861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68619" y="0"/>
                    </a:lnTo>
                    <a:lnTo>
                      <a:pt x="268619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88">
                <a:extLst>
                  <a:ext uri="{FF2B5EF4-FFF2-40B4-BE49-F238E27FC236}">
                    <a16:creationId xmlns:a16="http://schemas.microsoft.com/office/drawing/2014/main" id="{3E079C6D-513F-3C3D-FA54-D04E7683EB1C}"/>
                  </a:ext>
                </a:extLst>
              </p:cNvPr>
              <p:cNvSpPr/>
              <p:nvPr/>
            </p:nvSpPr>
            <p:spPr>
              <a:xfrm>
                <a:off x="3026092" y="3132873"/>
                <a:ext cx="242570" cy="1443355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1443354">
                    <a:moveTo>
                      <a:pt x="227520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227520" y="164414"/>
                    </a:lnTo>
                    <a:lnTo>
                      <a:pt x="227520" y="0"/>
                    </a:lnTo>
                    <a:close/>
                  </a:path>
                  <a:path w="242570" h="1443354">
                    <a:moveTo>
                      <a:pt x="242201" y="1278724"/>
                    </a:moveTo>
                    <a:lnTo>
                      <a:pt x="193763" y="1278724"/>
                    </a:lnTo>
                    <a:lnTo>
                      <a:pt x="193763" y="1443139"/>
                    </a:lnTo>
                    <a:lnTo>
                      <a:pt x="242201" y="1443139"/>
                    </a:lnTo>
                    <a:lnTo>
                      <a:pt x="242201" y="1278724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89">
                <a:extLst>
                  <a:ext uri="{FF2B5EF4-FFF2-40B4-BE49-F238E27FC236}">
                    <a16:creationId xmlns:a16="http://schemas.microsoft.com/office/drawing/2014/main" id="{FF290DA9-BFB1-D924-9BA5-646DA97EE390}"/>
                  </a:ext>
                </a:extLst>
              </p:cNvPr>
              <p:cNvSpPr/>
              <p:nvPr/>
            </p:nvSpPr>
            <p:spPr>
              <a:xfrm>
                <a:off x="1760795" y="2950203"/>
                <a:ext cx="6350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164464">
                    <a:moveTo>
                      <a:pt x="6311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3112" y="0"/>
                    </a:lnTo>
                    <a:lnTo>
                      <a:pt x="63112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0">
                <a:extLst>
                  <a:ext uri="{FF2B5EF4-FFF2-40B4-BE49-F238E27FC236}">
                    <a16:creationId xmlns:a16="http://schemas.microsoft.com/office/drawing/2014/main" id="{6C62B490-DE62-90DC-5162-756EA4E22371}"/>
                  </a:ext>
                </a:extLst>
              </p:cNvPr>
              <p:cNvSpPr/>
              <p:nvPr/>
            </p:nvSpPr>
            <p:spPr>
              <a:xfrm>
                <a:off x="2641517" y="3315550"/>
                <a:ext cx="44958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49580" h="164464">
                    <a:moveTo>
                      <a:pt x="44916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49169" y="0"/>
                    </a:lnTo>
                    <a:lnTo>
                      <a:pt x="449169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1">
                <a:extLst>
                  <a:ext uri="{FF2B5EF4-FFF2-40B4-BE49-F238E27FC236}">
                    <a16:creationId xmlns:a16="http://schemas.microsoft.com/office/drawing/2014/main" id="{FEA350AA-4772-2C1E-3DE0-D3A2D6250434}"/>
                  </a:ext>
                </a:extLst>
              </p:cNvPr>
              <p:cNvSpPr/>
              <p:nvPr/>
            </p:nvSpPr>
            <p:spPr>
              <a:xfrm>
                <a:off x="2779494" y="1306131"/>
                <a:ext cx="502284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02285" h="164465">
                    <a:moveTo>
                      <a:pt x="50202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02021" y="0"/>
                    </a:lnTo>
                    <a:lnTo>
                      <a:pt x="502021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92">
                <a:extLst>
                  <a:ext uri="{FF2B5EF4-FFF2-40B4-BE49-F238E27FC236}">
                    <a16:creationId xmlns:a16="http://schemas.microsoft.com/office/drawing/2014/main" id="{2E34D0B6-22B1-D59F-EBCA-4C854A777750}"/>
                  </a:ext>
                </a:extLst>
              </p:cNvPr>
              <p:cNvSpPr/>
              <p:nvPr/>
            </p:nvSpPr>
            <p:spPr>
              <a:xfrm>
                <a:off x="3143539" y="3863581"/>
                <a:ext cx="11938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164464">
                    <a:moveTo>
                      <a:pt x="11889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18898" y="0"/>
                    </a:lnTo>
                    <a:lnTo>
                      <a:pt x="118898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3">
                <a:extLst>
                  <a:ext uri="{FF2B5EF4-FFF2-40B4-BE49-F238E27FC236}">
                    <a16:creationId xmlns:a16="http://schemas.microsoft.com/office/drawing/2014/main" id="{4CB6DB50-DF05-1216-731E-FAA800FA1E22}"/>
                  </a:ext>
                </a:extLst>
              </p:cNvPr>
              <p:cNvSpPr/>
              <p:nvPr/>
            </p:nvSpPr>
            <p:spPr>
              <a:xfrm>
                <a:off x="1797481" y="2402179"/>
                <a:ext cx="3467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346710" h="530225">
                    <a:moveTo>
                      <a:pt x="220192" y="365340"/>
                    </a:moveTo>
                    <a:lnTo>
                      <a:pt x="0" y="365340"/>
                    </a:lnTo>
                    <a:lnTo>
                      <a:pt x="0" y="529755"/>
                    </a:lnTo>
                    <a:lnTo>
                      <a:pt x="220192" y="529755"/>
                    </a:lnTo>
                    <a:lnTo>
                      <a:pt x="220192" y="365340"/>
                    </a:lnTo>
                    <a:close/>
                  </a:path>
                  <a:path w="346710" h="530225">
                    <a:moveTo>
                      <a:pt x="297980" y="182689"/>
                    </a:moveTo>
                    <a:lnTo>
                      <a:pt x="46977" y="182689"/>
                    </a:lnTo>
                    <a:lnTo>
                      <a:pt x="46977" y="347091"/>
                    </a:lnTo>
                    <a:lnTo>
                      <a:pt x="297980" y="347091"/>
                    </a:lnTo>
                    <a:lnTo>
                      <a:pt x="297980" y="182689"/>
                    </a:lnTo>
                    <a:close/>
                  </a:path>
                  <a:path w="346710" h="530225">
                    <a:moveTo>
                      <a:pt x="346417" y="0"/>
                    </a:moveTo>
                    <a:lnTo>
                      <a:pt x="11747" y="0"/>
                    </a:lnTo>
                    <a:lnTo>
                      <a:pt x="11747" y="164414"/>
                    </a:lnTo>
                    <a:lnTo>
                      <a:pt x="346417" y="164414"/>
                    </a:lnTo>
                    <a:lnTo>
                      <a:pt x="346417" y="0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4">
                <a:extLst>
                  <a:ext uri="{FF2B5EF4-FFF2-40B4-BE49-F238E27FC236}">
                    <a16:creationId xmlns:a16="http://schemas.microsoft.com/office/drawing/2014/main" id="{031E5227-EE29-B16F-A662-D6BB7ED14B3D}"/>
                  </a:ext>
                </a:extLst>
              </p:cNvPr>
              <p:cNvSpPr/>
              <p:nvPr/>
            </p:nvSpPr>
            <p:spPr>
              <a:xfrm>
                <a:off x="1760791" y="2219515"/>
                <a:ext cx="236854" cy="1626235"/>
              </a:xfrm>
              <a:custGeom>
                <a:avLst/>
                <a:gdLst/>
                <a:ahLst/>
                <a:cxnLst/>
                <a:rect l="l" t="t" r="r" b="b"/>
                <a:pathLst>
                  <a:path w="236855" h="1626235">
                    <a:moveTo>
                      <a:pt x="67525" y="1461389"/>
                    </a:moveTo>
                    <a:lnTo>
                      <a:pt x="0" y="1461389"/>
                    </a:lnTo>
                    <a:lnTo>
                      <a:pt x="0" y="1625803"/>
                    </a:lnTo>
                    <a:lnTo>
                      <a:pt x="67525" y="1625803"/>
                    </a:lnTo>
                    <a:lnTo>
                      <a:pt x="67525" y="1461389"/>
                    </a:lnTo>
                    <a:close/>
                  </a:path>
                  <a:path w="236855" h="1626235">
                    <a:moveTo>
                      <a:pt x="236321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236321" y="164401"/>
                    </a:lnTo>
                    <a:lnTo>
                      <a:pt x="236321" y="0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5">
                <a:extLst>
                  <a:ext uri="{FF2B5EF4-FFF2-40B4-BE49-F238E27FC236}">
                    <a16:creationId xmlns:a16="http://schemas.microsoft.com/office/drawing/2014/main" id="{37DB5A93-5657-6481-050C-70611E7BA189}"/>
                  </a:ext>
                </a:extLst>
              </p:cNvPr>
              <p:cNvSpPr/>
              <p:nvPr/>
            </p:nvSpPr>
            <p:spPr>
              <a:xfrm>
                <a:off x="3275638" y="4594275"/>
                <a:ext cx="635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64464">
                    <a:moveTo>
                      <a:pt x="587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878" y="0"/>
                    </a:lnTo>
                    <a:lnTo>
                      <a:pt x="5878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6">
                <a:extLst>
                  <a:ext uri="{FF2B5EF4-FFF2-40B4-BE49-F238E27FC236}">
                    <a16:creationId xmlns:a16="http://schemas.microsoft.com/office/drawing/2014/main" id="{8A2F2485-5832-F0EC-9A3E-A6741C61C78F}"/>
                  </a:ext>
                </a:extLst>
              </p:cNvPr>
              <p:cNvSpPr/>
              <p:nvPr/>
            </p:nvSpPr>
            <p:spPr>
              <a:xfrm>
                <a:off x="1760795" y="2036825"/>
                <a:ext cx="10922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09219" h="164464">
                    <a:moveTo>
                      <a:pt x="10862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08625" y="0"/>
                    </a:lnTo>
                    <a:lnTo>
                      <a:pt x="108625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97">
                <a:extLst>
                  <a:ext uri="{FF2B5EF4-FFF2-40B4-BE49-F238E27FC236}">
                    <a16:creationId xmlns:a16="http://schemas.microsoft.com/office/drawing/2014/main" id="{5C7E45AF-F992-BDA0-1DFC-02C7B666A257}"/>
                  </a:ext>
                </a:extLst>
              </p:cNvPr>
              <p:cNvSpPr/>
              <p:nvPr/>
            </p:nvSpPr>
            <p:spPr>
              <a:xfrm>
                <a:off x="1942806" y="4228928"/>
                <a:ext cx="69913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99135" h="164464">
                    <a:moveTo>
                      <a:pt x="69871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98710" y="0"/>
                    </a:lnTo>
                    <a:lnTo>
                      <a:pt x="698710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98">
                <a:extLst>
                  <a:ext uri="{FF2B5EF4-FFF2-40B4-BE49-F238E27FC236}">
                    <a16:creationId xmlns:a16="http://schemas.microsoft.com/office/drawing/2014/main" id="{71BEF51C-1137-C709-E166-EA7A7E946BA2}"/>
                  </a:ext>
                </a:extLst>
              </p:cNvPr>
              <p:cNvSpPr/>
              <p:nvPr/>
            </p:nvSpPr>
            <p:spPr>
              <a:xfrm>
                <a:off x="1760795" y="940779"/>
                <a:ext cx="546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164465">
                    <a:moveTo>
                      <a:pt x="5431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4312" y="0"/>
                    </a:lnTo>
                    <a:lnTo>
                      <a:pt x="54312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99">
                <a:extLst>
                  <a:ext uri="{FF2B5EF4-FFF2-40B4-BE49-F238E27FC236}">
                    <a16:creationId xmlns:a16="http://schemas.microsoft.com/office/drawing/2014/main" id="{2B4BBD36-25C2-E9D2-4C16-C5FFBF06A085}"/>
                  </a:ext>
                </a:extLst>
              </p:cNvPr>
              <p:cNvSpPr/>
              <p:nvPr/>
            </p:nvSpPr>
            <p:spPr>
              <a:xfrm>
                <a:off x="2435999" y="1123454"/>
                <a:ext cx="704850" cy="895350"/>
              </a:xfrm>
              <a:custGeom>
                <a:avLst/>
                <a:gdLst/>
                <a:ahLst/>
                <a:cxnLst/>
                <a:rect l="l" t="t" r="r" b="b"/>
                <a:pathLst>
                  <a:path w="704850" h="895350">
                    <a:moveTo>
                      <a:pt x="575411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575411" y="164414"/>
                    </a:lnTo>
                    <a:lnTo>
                      <a:pt x="575411" y="0"/>
                    </a:lnTo>
                    <a:close/>
                  </a:path>
                  <a:path w="704850" h="895350">
                    <a:moveTo>
                      <a:pt x="704570" y="730707"/>
                    </a:moveTo>
                    <a:lnTo>
                      <a:pt x="189357" y="730707"/>
                    </a:lnTo>
                    <a:lnTo>
                      <a:pt x="189357" y="895121"/>
                    </a:lnTo>
                    <a:lnTo>
                      <a:pt x="704570" y="895121"/>
                    </a:lnTo>
                    <a:lnTo>
                      <a:pt x="704570" y="730707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100">
                <a:extLst>
                  <a:ext uri="{FF2B5EF4-FFF2-40B4-BE49-F238E27FC236}">
                    <a16:creationId xmlns:a16="http://schemas.microsoft.com/office/drawing/2014/main" id="{7BCD263F-6580-E45D-8ED1-BD9D0DA1BDB2}"/>
                  </a:ext>
                </a:extLst>
              </p:cNvPr>
              <p:cNvSpPr/>
              <p:nvPr/>
            </p:nvSpPr>
            <p:spPr>
              <a:xfrm>
                <a:off x="2143896" y="2950203"/>
                <a:ext cx="87376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73760" h="164464">
                    <a:moveTo>
                      <a:pt x="87338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873383" y="0"/>
                    </a:lnTo>
                    <a:lnTo>
                      <a:pt x="873383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101">
                <a:extLst>
                  <a:ext uri="{FF2B5EF4-FFF2-40B4-BE49-F238E27FC236}">
                    <a16:creationId xmlns:a16="http://schemas.microsoft.com/office/drawing/2014/main" id="{DBCAA391-5A2B-9589-E7E5-BFA97F26C351}"/>
                  </a:ext>
                </a:extLst>
              </p:cNvPr>
              <p:cNvSpPr/>
              <p:nvPr/>
            </p:nvSpPr>
            <p:spPr>
              <a:xfrm>
                <a:off x="3202247" y="4046244"/>
                <a:ext cx="7048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70485" h="164464">
                    <a:moveTo>
                      <a:pt x="7045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70451" y="0"/>
                    </a:lnTo>
                    <a:lnTo>
                      <a:pt x="70451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102">
                <a:extLst>
                  <a:ext uri="{FF2B5EF4-FFF2-40B4-BE49-F238E27FC236}">
                    <a16:creationId xmlns:a16="http://schemas.microsoft.com/office/drawing/2014/main" id="{5AE5517D-F59A-2DC9-ECE9-5671420592BB}"/>
                  </a:ext>
                </a:extLst>
              </p:cNvPr>
              <p:cNvSpPr/>
              <p:nvPr/>
            </p:nvSpPr>
            <p:spPr>
              <a:xfrm>
                <a:off x="2073444" y="3498230"/>
                <a:ext cx="63563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35635" h="164464">
                    <a:moveTo>
                      <a:pt x="63559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35598" y="0"/>
                    </a:lnTo>
                    <a:lnTo>
                      <a:pt x="635598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103">
                <a:extLst>
                  <a:ext uri="{FF2B5EF4-FFF2-40B4-BE49-F238E27FC236}">
                    <a16:creationId xmlns:a16="http://schemas.microsoft.com/office/drawing/2014/main" id="{AC77EC49-2519-9152-7FE2-E99B198E6C8F}"/>
                  </a:ext>
                </a:extLst>
              </p:cNvPr>
              <p:cNvSpPr/>
              <p:nvPr/>
            </p:nvSpPr>
            <p:spPr>
              <a:xfrm>
                <a:off x="3253620" y="3132865"/>
                <a:ext cx="279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164464">
                    <a:moveTo>
                      <a:pt x="2789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7895" y="0"/>
                    </a:lnTo>
                    <a:lnTo>
                      <a:pt x="27895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104">
                <a:extLst>
                  <a:ext uri="{FF2B5EF4-FFF2-40B4-BE49-F238E27FC236}">
                    <a16:creationId xmlns:a16="http://schemas.microsoft.com/office/drawing/2014/main" id="{9A5EDB59-C1B7-06B3-5B47-72B5DEFC9FD9}"/>
                  </a:ext>
                </a:extLst>
              </p:cNvPr>
              <p:cNvSpPr/>
              <p:nvPr/>
            </p:nvSpPr>
            <p:spPr>
              <a:xfrm>
                <a:off x="1785747" y="27406"/>
                <a:ext cx="988060" cy="4914265"/>
              </a:xfrm>
              <a:custGeom>
                <a:avLst/>
                <a:gdLst/>
                <a:ahLst/>
                <a:cxnLst/>
                <a:rect l="l" t="t" r="r" b="b"/>
                <a:pathLst>
                  <a:path w="988060" h="4914265">
                    <a:moveTo>
                      <a:pt x="48437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48437" y="164414"/>
                    </a:lnTo>
                    <a:lnTo>
                      <a:pt x="48437" y="0"/>
                    </a:lnTo>
                    <a:close/>
                  </a:path>
                  <a:path w="988060" h="4914265">
                    <a:moveTo>
                      <a:pt x="987882" y="4749546"/>
                    </a:moveTo>
                    <a:lnTo>
                      <a:pt x="283286" y="4749546"/>
                    </a:lnTo>
                    <a:lnTo>
                      <a:pt x="283286" y="4913960"/>
                    </a:lnTo>
                    <a:lnTo>
                      <a:pt x="987882" y="4913960"/>
                    </a:lnTo>
                    <a:lnTo>
                      <a:pt x="987882" y="4749546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105">
                <a:extLst>
                  <a:ext uri="{FF2B5EF4-FFF2-40B4-BE49-F238E27FC236}">
                    <a16:creationId xmlns:a16="http://schemas.microsoft.com/office/drawing/2014/main" id="{4A621527-A85C-F896-CFE7-97C28029F045}"/>
                  </a:ext>
                </a:extLst>
              </p:cNvPr>
              <p:cNvSpPr/>
              <p:nvPr/>
            </p:nvSpPr>
            <p:spPr>
              <a:xfrm>
                <a:off x="1864995" y="758100"/>
                <a:ext cx="1278890" cy="3270250"/>
              </a:xfrm>
              <a:custGeom>
                <a:avLst/>
                <a:gdLst/>
                <a:ahLst/>
                <a:cxnLst/>
                <a:rect l="l" t="t" r="r" b="b"/>
                <a:pathLst>
                  <a:path w="1278889" h="3270250">
                    <a:moveTo>
                      <a:pt x="256882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256882" y="164414"/>
                    </a:lnTo>
                    <a:lnTo>
                      <a:pt x="256882" y="0"/>
                    </a:lnTo>
                    <a:close/>
                  </a:path>
                  <a:path w="1278889" h="3270250">
                    <a:moveTo>
                      <a:pt x="459447" y="182689"/>
                    </a:moveTo>
                    <a:lnTo>
                      <a:pt x="71932" y="182689"/>
                    </a:lnTo>
                    <a:lnTo>
                      <a:pt x="71932" y="347091"/>
                    </a:lnTo>
                    <a:lnTo>
                      <a:pt x="459447" y="347091"/>
                    </a:lnTo>
                    <a:lnTo>
                      <a:pt x="459447" y="182689"/>
                    </a:lnTo>
                    <a:close/>
                  </a:path>
                  <a:path w="1278889" h="3270250">
                    <a:moveTo>
                      <a:pt x="1278534" y="3105493"/>
                    </a:moveTo>
                    <a:lnTo>
                      <a:pt x="142392" y="3105493"/>
                    </a:lnTo>
                    <a:lnTo>
                      <a:pt x="142392" y="3269894"/>
                    </a:lnTo>
                    <a:lnTo>
                      <a:pt x="1278534" y="3269894"/>
                    </a:lnTo>
                    <a:lnTo>
                      <a:pt x="1278534" y="3105493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106">
                <a:extLst>
                  <a:ext uri="{FF2B5EF4-FFF2-40B4-BE49-F238E27FC236}">
                    <a16:creationId xmlns:a16="http://schemas.microsoft.com/office/drawing/2014/main" id="{557AB99D-395C-3380-6C82-1BBB5D0B82B2}"/>
                  </a:ext>
                </a:extLst>
              </p:cNvPr>
              <p:cNvSpPr/>
              <p:nvPr/>
            </p:nvSpPr>
            <p:spPr>
              <a:xfrm>
                <a:off x="1760795" y="3315550"/>
                <a:ext cx="2819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81939" h="164464">
                    <a:moveTo>
                      <a:pt x="28183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81836" y="0"/>
                    </a:lnTo>
                    <a:lnTo>
                      <a:pt x="281836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107">
                <a:extLst>
                  <a:ext uri="{FF2B5EF4-FFF2-40B4-BE49-F238E27FC236}">
                    <a16:creationId xmlns:a16="http://schemas.microsoft.com/office/drawing/2014/main" id="{EF92B95A-A154-3F51-97D1-376A28990553}"/>
                  </a:ext>
                </a:extLst>
              </p:cNvPr>
              <p:cNvSpPr/>
              <p:nvPr/>
            </p:nvSpPr>
            <p:spPr>
              <a:xfrm>
                <a:off x="2482984" y="1306131"/>
                <a:ext cx="29654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96544" h="164465">
                    <a:moveTo>
                      <a:pt x="29651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96514" y="0"/>
                    </a:lnTo>
                    <a:lnTo>
                      <a:pt x="296514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108">
                <a:extLst>
                  <a:ext uri="{FF2B5EF4-FFF2-40B4-BE49-F238E27FC236}">
                    <a16:creationId xmlns:a16="http://schemas.microsoft.com/office/drawing/2014/main" id="{1212DA96-5E3D-DFCC-667C-3FA0E7F79DA9}"/>
                  </a:ext>
                </a:extLst>
              </p:cNvPr>
              <p:cNvSpPr/>
              <p:nvPr/>
            </p:nvSpPr>
            <p:spPr>
              <a:xfrm>
                <a:off x="1684760" y="7"/>
                <a:ext cx="1673225" cy="4968875"/>
              </a:xfrm>
              <a:custGeom>
                <a:avLst/>
                <a:gdLst/>
                <a:ahLst/>
                <a:cxnLst/>
                <a:rect l="l" t="t" r="r" b="b"/>
                <a:pathLst>
                  <a:path w="1673225" h="4968875">
                    <a:moveTo>
                      <a:pt x="0" y="0"/>
                    </a:moveTo>
                    <a:lnTo>
                      <a:pt x="1672794" y="0"/>
                    </a:lnTo>
                    <a:lnTo>
                      <a:pt x="1672794" y="4968758"/>
                    </a:lnTo>
                    <a:lnTo>
                      <a:pt x="0" y="4968758"/>
                    </a:lnTo>
                    <a:lnTo>
                      <a:pt x="0" y="0"/>
                    </a:lnTo>
                    <a:close/>
                  </a:path>
                </a:pathLst>
              </a:custGeom>
              <a:ln w="938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109">
                <a:extLst>
                  <a:ext uri="{FF2B5EF4-FFF2-40B4-BE49-F238E27FC236}">
                    <a16:creationId xmlns:a16="http://schemas.microsoft.com/office/drawing/2014/main" id="{DD994BF8-19EF-2EF5-DD4D-315C3D76E9F7}"/>
                  </a:ext>
                </a:extLst>
              </p:cNvPr>
              <p:cNvSpPr/>
              <p:nvPr/>
            </p:nvSpPr>
            <p:spPr>
              <a:xfrm>
                <a:off x="1684760" y="7"/>
                <a:ext cx="0" cy="4968875"/>
              </a:xfrm>
              <a:custGeom>
                <a:avLst/>
                <a:gdLst/>
                <a:ahLst/>
                <a:cxnLst/>
                <a:rect l="l" t="t" r="r" b="b"/>
                <a:pathLst>
                  <a:path h="4968875">
                    <a:moveTo>
                      <a:pt x="0" y="4968758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3" name="object 110">
              <a:extLst>
                <a:ext uri="{FF2B5EF4-FFF2-40B4-BE49-F238E27FC236}">
                  <a16:creationId xmlns:a16="http://schemas.microsoft.com/office/drawing/2014/main" id="{7569D5B0-4FB9-FD9A-2D56-B66D4EA2D385}"/>
                </a:ext>
              </a:extLst>
            </p:cNvPr>
            <p:cNvSpPr txBox="1"/>
            <p:nvPr/>
          </p:nvSpPr>
          <p:spPr>
            <a:xfrm>
              <a:off x="5461302" y="5836092"/>
              <a:ext cx="89725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'good'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14" name="object 111">
              <a:extLst>
                <a:ext uri="{FF2B5EF4-FFF2-40B4-BE49-F238E27FC236}">
                  <a16:creationId xmlns:a16="http://schemas.microsoft.com/office/drawing/2014/main" id="{DB50E8E9-94AF-E084-A3A8-EFC7ECB492A7}"/>
                </a:ext>
              </a:extLst>
            </p:cNvPr>
            <p:cNvSpPr txBox="1"/>
            <p:nvPr/>
          </p:nvSpPr>
          <p:spPr>
            <a:xfrm>
              <a:off x="5461302" y="5653450"/>
              <a:ext cx="115760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@heyalaurena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15" name="object 112">
              <a:extLst>
                <a:ext uri="{FF2B5EF4-FFF2-40B4-BE49-F238E27FC236}">
                  <a16:creationId xmlns:a16="http://schemas.microsoft.com/office/drawing/2014/main" id="{904960BB-B162-C296-814A-409CEF518D17}"/>
                </a:ext>
              </a:extLst>
            </p:cNvPr>
            <p:cNvSpPr txBox="1"/>
            <p:nvPr/>
          </p:nvSpPr>
          <p:spPr>
            <a:xfrm>
              <a:off x="5461302" y="5470808"/>
              <a:ext cx="112522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@Olympics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16" name="object 113">
              <a:extLst>
                <a:ext uri="{FF2B5EF4-FFF2-40B4-BE49-F238E27FC236}">
                  <a16:creationId xmlns:a16="http://schemas.microsoft.com/office/drawing/2014/main" id="{A004B199-8801-7D23-ADBC-B21E4F7ADF24}"/>
                </a:ext>
              </a:extLst>
            </p:cNvPr>
            <p:cNvSpPr txBox="1"/>
            <p:nvPr/>
          </p:nvSpPr>
          <p:spPr>
            <a:xfrm>
              <a:off x="5461302" y="5288165"/>
              <a:ext cx="105410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@char98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17" name="object 114">
              <a:extLst>
                <a:ext uri="{FF2B5EF4-FFF2-40B4-BE49-F238E27FC236}">
                  <a16:creationId xmlns:a16="http://schemas.microsoft.com/office/drawing/2014/main" id="{83C6E43C-7DD6-CD26-5909-355528EF9D48}"/>
                </a:ext>
              </a:extLst>
            </p:cNvPr>
            <p:cNvSpPr txBox="1"/>
            <p:nvPr/>
          </p:nvSpPr>
          <p:spPr>
            <a:xfrm>
              <a:off x="5461302" y="5105523"/>
              <a:ext cx="103060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@emma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4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18" name="object 115">
              <a:extLst>
                <a:ext uri="{FF2B5EF4-FFF2-40B4-BE49-F238E27FC236}">
                  <a16:creationId xmlns:a16="http://schemas.microsoft.com/office/drawing/2014/main" id="{DBC288AD-87CC-A939-8D24-974422ED9940}"/>
                </a:ext>
              </a:extLst>
            </p:cNvPr>
            <p:cNvSpPr txBox="1"/>
            <p:nvPr/>
          </p:nvSpPr>
          <p:spPr>
            <a:xfrm>
              <a:off x="5461302" y="4922881"/>
              <a:ext cx="73787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'say'</a:t>
              </a:r>
              <a:r>
                <a:rPr sz="650" spc="1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19" name="object 116">
              <a:extLst>
                <a:ext uri="{FF2B5EF4-FFF2-40B4-BE49-F238E27FC236}">
                  <a16:creationId xmlns:a16="http://schemas.microsoft.com/office/drawing/2014/main" id="{088EEDCC-40C6-B409-B34E-6D3739F4F4B5}"/>
                </a:ext>
              </a:extLst>
            </p:cNvPr>
            <p:cNvSpPr txBox="1"/>
            <p:nvPr/>
          </p:nvSpPr>
          <p:spPr>
            <a:xfrm>
              <a:off x="5461302" y="4557597"/>
              <a:ext cx="1111250" cy="30988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'feminism'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25"/>
                </a:spcBef>
              </a:pPr>
              <a:endParaRPr sz="5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@nytimes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0" name="object 117">
              <a:extLst>
                <a:ext uri="{FF2B5EF4-FFF2-40B4-BE49-F238E27FC236}">
                  <a16:creationId xmlns:a16="http://schemas.microsoft.com/office/drawing/2014/main" id="{1A3A8866-DF16-908B-1D18-26DA40989B8E}"/>
                </a:ext>
              </a:extLst>
            </p:cNvPr>
            <p:cNvSpPr txBox="1"/>
            <p:nvPr/>
          </p:nvSpPr>
          <p:spPr>
            <a:xfrm>
              <a:off x="5461302" y="4374955"/>
              <a:ext cx="92329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@x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1" name="object 118">
              <a:extLst>
                <a:ext uri="{FF2B5EF4-FFF2-40B4-BE49-F238E27FC236}">
                  <a16:creationId xmlns:a16="http://schemas.microsoft.com/office/drawing/2014/main" id="{D705FF3F-FE14-D68E-CFF9-DDEAB436FBF4}"/>
                </a:ext>
              </a:extLst>
            </p:cNvPr>
            <p:cNvSpPr txBox="1"/>
            <p:nvPr/>
          </p:nvSpPr>
          <p:spPr>
            <a:xfrm>
              <a:off x="5461302" y="4192312"/>
              <a:ext cx="92773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@drjuan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2" name="object 119">
              <a:extLst>
                <a:ext uri="{FF2B5EF4-FFF2-40B4-BE49-F238E27FC236}">
                  <a16:creationId xmlns:a16="http://schemas.microsoft.com/office/drawing/2014/main" id="{07E5B0B1-A8FF-0757-C40E-731BCB421A8D}"/>
                </a:ext>
              </a:extLst>
            </p:cNvPr>
            <p:cNvSpPr txBox="1"/>
            <p:nvPr/>
          </p:nvSpPr>
          <p:spPr>
            <a:xfrm>
              <a:off x="5461302" y="4009670"/>
              <a:ext cx="86868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'Clinton'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3" name="object 120">
              <a:extLst>
                <a:ext uri="{FF2B5EF4-FFF2-40B4-BE49-F238E27FC236}">
                  <a16:creationId xmlns:a16="http://schemas.microsoft.com/office/drawing/2014/main" id="{D0A920B4-D316-873B-E598-EC3D114C905A}"/>
                </a:ext>
              </a:extLst>
            </p:cNvPr>
            <p:cNvSpPr txBox="1"/>
            <p:nvPr/>
          </p:nvSpPr>
          <p:spPr>
            <a:xfrm>
              <a:off x="5461302" y="3827028"/>
              <a:ext cx="134556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@theclairvoyant5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4" name="object 121">
              <a:extLst>
                <a:ext uri="{FF2B5EF4-FFF2-40B4-BE49-F238E27FC236}">
                  <a16:creationId xmlns:a16="http://schemas.microsoft.com/office/drawing/2014/main" id="{5D60F384-8EE3-6155-4134-A1BC56EA29DC}"/>
                </a:ext>
              </a:extLst>
            </p:cNvPr>
            <p:cNvSpPr txBox="1"/>
            <p:nvPr/>
          </p:nvSpPr>
          <p:spPr>
            <a:xfrm>
              <a:off x="5461302" y="3644385"/>
              <a:ext cx="87820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'peace'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5" name="object 122">
              <a:extLst>
                <a:ext uri="{FF2B5EF4-FFF2-40B4-BE49-F238E27FC236}">
                  <a16:creationId xmlns:a16="http://schemas.microsoft.com/office/drawing/2014/main" id="{49971AA6-9C4D-CCC7-8A24-46D55F88F3EA}"/>
                </a:ext>
              </a:extLst>
            </p:cNvPr>
            <p:cNvSpPr txBox="1"/>
            <p:nvPr/>
          </p:nvSpPr>
          <p:spPr>
            <a:xfrm>
              <a:off x="5461302" y="3461743"/>
              <a:ext cx="836294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'needs'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6" name="object 123">
              <a:extLst>
                <a:ext uri="{FF2B5EF4-FFF2-40B4-BE49-F238E27FC236}">
                  <a16:creationId xmlns:a16="http://schemas.microsoft.com/office/drawing/2014/main" id="{D11E9EAB-968F-FEEA-05AC-3F26394A648F}"/>
                </a:ext>
              </a:extLst>
            </p:cNvPr>
            <p:cNvSpPr txBox="1"/>
            <p:nvPr/>
          </p:nvSpPr>
          <p:spPr>
            <a:xfrm>
              <a:off x="5461302" y="3279101"/>
              <a:ext cx="104203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'feminists'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7" name="object 124">
              <a:extLst>
                <a:ext uri="{FF2B5EF4-FFF2-40B4-BE49-F238E27FC236}">
                  <a16:creationId xmlns:a16="http://schemas.microsoft.com/office/drawing/2014/main" id="{BD0159C5-B2A7-0EA0-715A-E220ACA41270}"/>
                </a:ext>
              </a:extLst>
            </p:cNvPr>
            <p:cNvSpPr txBox="1"/>
            <p:nvPr/>
          </p:nvSpPr>
          <p:spPr>
            <a:xfrm>
              <a:off x="5461302" y="3096459"/>
              <a:ext cx="133667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@BernieSanders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8" name="object 125">
              <a:extLst>
                <a:ext uri="{FF2B5EF4-FFF2-40B4-BE49-F238E27FC236}">
                  <a16:creationId xmlns:a16="http://schemas.microsoft.com/office/drawing/2014/main" id="{1BC996CB-73E2-1D08-CB3F-1A76F347EAD5}"/>
                </a:ext>
              </a:extLst>
            </p:cNvPr>
            <p:cNvSpPr txBox="1"/>
            <p:nvPr/>
          </p:nvSpPr>
          <p:spPr>
            <a:xfrm>
              <a:off x="5461302" y="2913816"/>
              <a:ext cx="120904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@husamhsm</a:t>
              </a:r>
              <a:r>
                <a:rPr sz="650" spc="4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5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29" name="object 126">
              <a:extLst>
                <a:ext uri="{FF2B5EF4-FFF2-40B4-BE49-F238E27FC236}">
                  <a16:creationId xmlns:a16="http://schemas.microsoft.com/office/drawing/2014/main" id="{1844A71F-5442-6A5D-8023-C58B14F73704}"/>
                </a:ext>
              </a:extLst>
            </p:cNvPr>
            <p:cNvSpPr txBox="1"/>
            <p:nvPr/>
          </p:nvSpPr>
          <p:spPr>
            <a:xfrm>
              <a:off x="5461302" y="2731174"/>
              <a:ext cx="836294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'hope'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 dirty="0">
                <a:latin typeface="Arial"/>
                <a:cs typeface="Arial"/>
              </a:endParaRPr>
            </a:p>
          </p:txBody>
        </p:sp>
        <p:sp>
          <p:nvSpPr>
            <p:cNvPr id="130" name="object 127">
              <a:extLst>
                <a:ext uri="{FF2B5EF4-FFF2-40B4-BE49-F238E27FC236}">
                  <a16:creationId xmlns:a16="http://schemas.microsoft.com/office/drawing/2014/main" id="{55E1B98E-0E68-9074-3B18-C901BCC3B5FF}"/>
                </a:ext>
              </a:extLst>
            </p:cNvPr>
            <p:cNvSpPr txBox="1"/>
            <p:nvPr/>
          </p:nvSpPr>
          <p:spPr>
            <a:xfrm>
              <a:off x="5461302" y="2548532"/>
              <a:ext cx="112458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@aolswamiji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31" name="object 128">
              <a:extLst>
                <a:ext uri="{FF2B5EF4-FFF2-40B4-BE49-F238E27FC236}">
                  <a16:creationId xmlns:a16="http://schemas.microsoft.com/office/drawing/2014/main" id="{0B185647-5A32-46E6-C7C0-1382FF6FA226}"/>
                </a:ext>
              </a:extLst>
            </p:cNvPr>
            <p:cNvSpPr txBox="1"/>
            <p:nvPr/>
          </p:nvSpPr>
          <p:spPr>
            <a:xfrm>
              <a:off x="5461302" y="2183247"/>
              <a:ext cx="1374140" cy="30988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@nianticproject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25"/>
                </a:spcBef>
              </a:pPr>
              <a:endParaRPr sz="5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@VictoriaOsteen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32" name="object 129">
              <a:extLst>
                <a:ext uri="{FF2B5EF4-FFF2-40B4-BE49-F238E27FC236}">
                  <a16:creationId xmlns:a16="http://schemas.microsoft.com/office/drawing/2014/main" id="{978E90FB-AEAF-130C-B65F-FACF80A6279A}"/>
                </a:ext>
              </a:extLst>
            </p:cNvPr>
            <p:cNvSpPr txBox="1"/>
            <p:nvPr/>
          </p:nvSpPr>
          <p:spPr>
            <a:xfrm>
              <a:off x="5461302" y="2000605"/>
              <a:ext cx="91313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@srisri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33" name="object 130">
              <a:extLst>
                <a:ext uri="{FF2B5EF4-FFF2-40B4-BE49-F238E27FC236}">
                  <a16:creationId xmlns:a16="http://schemas.microsoft.com/office/drawing/2014/main" id="{D8865B71-3752-77D4-8D59-0E312A102692}"/>
                </a:ext>
              </a:extLst>
            </p:cNvPr>
            <p:cNvSpPr txBox="1"/>
            <p:nvPr/>
          </p:nvSpPr>
          <p:spPr>
            <a:xfrm>
              <a:off x="5461302" y="1817963"/>
              <a:ext cx="129921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@KLOVEnews</a:t>
              </a:r>
              <a:r>
                <a:rPr sz="650" spc="4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4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34" name="object 131">
              <a:extLst>
                <a:ext uri="{FF2B5EF4-FFF2-40B4-BE49-F238E27FC236}">
                  <a16:creationId xmlns:a16="http://schemas.microsoft.com/office/drawing/2014/main" id="{950911DA-FCDA-FF32-BA53-DFA99250DABD}"/>
                </a:ext>
              </a:extLst>
            </p:cNvPr>
            <p:cNvSpPr txBox="1"/>
            <p:nvPr/>
          </p:nvSpPr>
          <p:spPr>
            <a:xfrm>
              <a:off x="5461302" y="1635321"/>
              <a:ext cx="112014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@flaccid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35" name="object 132">
              <a:extLst>
                <a:ext uri="{FF2B5EF4-FFF2-40B4-BE49-F238E27FC236}">
                  <a16:creationId xmlns:a16="http://schemas.microsoft.com/office/drawing/2014/main" id="{207B0BC1-BC8C-938E-3357-114CF579CCCC}"/>
                </a:ext>
              </a:extLst>
            </p:cNvPr>
            <p:cNvSpPr txBox="1"/>
            <p:nvPr/>
          </p:nvSpPr>
          <p:spPr>
            <a:xfrm>
              <a:off x="5461302" y="1452678"/>
              <a:ext cx="127063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@NoMaaam</a:t>
              </a:r>
              <a:r>
                <a:rPr sz="650" spc="4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5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36" name="object 133">
              <a:extLst>
                <a:ext uri="{FF2B5EF4-FFF2-40B4-BE49-F238E27FC236}">
                  <a16:creationId xmlns:a16="http://schemas.microsoft.com/office/drawing/2014/main" id="{B70AB65B-CD26-C8A4-4AD9-352BFD3398D4}"/>
                </a:ext>
              </a:extLst>
            </p:cNvPr>
            <p:cNvSpPr txBox="1"/>
            <p:nvPr/>
          </p:nvSpPr>
          <p:spPr>
            <a:xfrm>
              <a:off x="5461302" y="1270036"/>
              <a:ext cx="80772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'faith'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37" name="object 134">
              <a:extLst>
                <a:ext uri="{FF2B5EF4-FFF2-40B4-BE49-F238E27FC236}">
                  <a16:creationId xmlns:a16="http://schemas.microsoft.com/office/drawing/2014/main" id="{F05C0F9D-EFB5-FB6D-2AB9-EC6F298F8FF6}"/>
                </a:ext>
              </a:extLst>
            </p:cNvPr>
            <p:cNvSpPr txBox="1"/>
            <p:nvPr/>
          </p:nvSpPr>
          <p:spPr>
            <a:xfrm>
              <a:off x="5461302" y="1087394"/>
              <a:ext cx="103060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@baptism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 dirty="0">
                <a:latin typeface="Arial"/>
                <a:cs typeface="Arial"/>
              </a:endParaRPr>
            </a:p>
          </p:txBody>
        </p:sp>
        <p:grpSp>
          <p:nvGrpSpPr>
            <p:cNvPr id="138" name="object 135">
              <a:extLst>
                <a:ext uri="{FF2B5EF4-FFF2-40B4-BE49-F238E27FC236}">
                  <a16:creationId xmlns:a16="http://schemas.microsoft.com/office/drawing/2014/main" id="{8C41E288-05E7-7F1F-80E3-0DEADBDFE151}"/>
                </a:ext>
              </a:extLst>
            </p:cNvPr>
            <p:cNvGrpSpPr/>
            <p:nvPr/>
          </p:nvGrpSpPr>
          <p:grpSpPr>
            <a:xfrm>
              <a:off x="6832370" y="1151137"/>
              <a:ext cx="1685289" cy="4873625"/>
              <a:chOff x="1672691" y="107262"/>
              <a:chExt cx="1685289" cy="4873625"/>
            </a:xfrm>
          </p:grpSpPr>
          <p:sp>
            <p:nvSpPr>
              <p:cNvPr id="139" name="object 136">
                <a:extLst>
                  <a:ext uri="{FF2B5EF4-FFF2-40B4-BE49-F238E27FC236}">
                    <a16:creationId xmlns:a16="http://schemas.microsoft.com/office/drawing/2014/main" id="{9E878805-0AFF-F274-7B47-CD2CB6C8D721}"/>
                  </a:ext>
                </a:extLst>
              </p:cNvPr>
              <p:cNvSpPr/>
              <p:nvPr/>
            </p:nvSpPr>
            <p:spPr>
              <a:xfrm>
                <a:off x="1672691" y="485916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137">
                <a:extLst>
                  <a:ext uri="{FF2B5EF4-FFF2-40B4-BE49-F238E27FC236}">
                    <a16:creationId xmlns:a16="http://schemas.microsoft.com/office/drawing/2014/main" id="{7C8A64A6-5542-C25A-44FF-5C3BCFEBB281}"/>
                  </a:ext>
                </a:extLst>
              </p:cNvPr>
              <p:cNvSpPr/>
              <p:nvPr/>
            </p:nvSpPr>
            <p:spPr>
              <a:xfrm>
                <a:off x="1672691" y="467647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138">
                <a:extLst>
                  <a:ext uri="{FF2B5EF4-FFF2-40B4-BE49-F238E27FC236}">
                    <a16:creationId xmlns:a16="http://schemas.microsoft.com/office/drawing/2014/main" id="{6600F466-EB7E-54FB-0279-8AC96107ED40}"/>
                  </a:ext>
                </a:extLst>
              </p:cNvPr>
              <p:cNvSpPr/>
              <p:nvPr/>
            </p:nvSpPr>
            <p:spPr>
              <a:xfrm>
                <a:off x="1672691" y="449379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139">
                <a:extLst>
                  <a:ext uri="{FF2B5EF4-FFF2-40B4-BE49-F238E27FC236}">
                    <a16:creationId xmlns:a16="http://schemas.microsoft.com/office/drawing/2014/main" id="{3C2CFDAA-0B49-E90D-9896-25818AB5F93B}"/>
                  </a:ext>
                </a:extLst>
              </p:cNvPr>
              <p:cNvSpPr/>
              <p:nvPr/>
            </p:nvSpPr>
            <p:spPr>
              <a:xfrm>
                <a:off x="1672691" y="431113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40">
                <a:extLst>
                  <a:ext uri="{FF2B5EF4-FFF2-40B4-BE49-F238E27FC236}">
                    <a16:creationId xmlns:a16="http://schemas.microsoft.com/office/drawing/2014/main" id="{C1D243FD-FA50-AE10-5E06-7BB04796FFD7}"/>
                  </a:ext>
                </a:extLst>
              </p:cNvPr>
              <p:cNvSpPr/>
              <p:nvPr/>
            </p:nvSpPr>
            <p:spPr>
              <a:xfrm>
                <a:off x="1672691" y="412845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141">
                <a:extLst>
                  <a:ext uri="{FF2B5EF4-FFF2-40B4-BE49-F238E27FC236}">
                    <a16:creationId xmlns:a16="http://schemas.microsoft.com/office/drawing/2014/main" id="{C8BA99A2-CA3F-1600-0092-954626DBCE84}"/>
                  </a:ext>
                </a:extLst>
              </p:cNvPr>
              <p:cNvSpPr/>
              <p:nvPr/>
            </p:nvSpPr>
            <p:spPr>
              <a:xfrm>
                <a:off x="1672691" y="394578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142">
                <a:extLst>
                  <a:ext uri="{FF2B5EF4-FFF2-40B4-BE49-F238E27FC236}">
                    <a16:creationId xmlns:a16="http://schemas.microsoft.com/office/drawing/2014/main" id="{3600626C-7B29-A7CB-F08E-55C76AFD1A06}"/>
                  </a:ext>
                </a:extLst>
              </p:cNvPr>
              <p:cNvSpPr/>
              <p:nvPr/>
            </p:nvSpPr>
            <p:spPr>
              <a:xfrm>
                <a:off x="1672691" y="376310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143">
                <a:extLst>
                  <a:ext uri="{FF2B5EF4-FFF2-40B4-BE49-F238E27FC236}">
                    <a16:creationId xmlns:a16="http://schemas.microsoft.com/office/drawing/2014/main" id="{B2D372E9-4F64-2A47-6E43-1988D6D18AF9}"/>
                  </a:ext>
                </a:extLst>
              </p:cNvPr>
              <p:cNvSpPr/>
              <p:nvPr/>
            </p:nvSpPr>
            <p:spPr>
              <a:xfrm>
                <a:off x="1672691" y="358043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object 144">
                <a:extLst>
                  <a:ext uri="{FF2B5EF4-FFF2-40B4-BE49-F238E27FC236}">
                    <a16:creationId xmlns:a16="http://schemas.microsoft.com/office/drawing/2014/main" id="{50B28950-B02E-3F38-17CB-A2F0FBB5A4F5}"/>
                  </a:ext>
                </a:extLst>
              </p:cNvPr>
              <p:cNvSpPr/>
              <p:nvPr/>
            </p:nvSpPr>
            <p:spPr>
              <a:xfrm>
                <a:off x="1672691" y="339775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145">
                <a:extLst>
                  <a:ext uri="{FF2B5EF4-FFF2-40B4-BE49-F238E27FC236}">
                    <a16:creationId xmlns:a16="http://schemas.microsoft.com/office/drawing/2014/main" id="{AD3FD4B7-F2ED-6847-A143-2FC7B2DC25FB}"/>
                  </a:ext>
                </a:extLst>
              </p:cNvPr>
              <p:cNvSpPr/>
              <p:nvPr/>
            </p:nvSpPr>
            <p:spPr>
              <a:xfrm>
                <a:off x="1672691" y="321509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object 146">
                <a:extLst>
                  <a:ext uri="{FF2B5EF4-FFF2-40B4-BE49-F238E27FC236}">
                    <a16:creationId xmlns:a16="http://schemas.microsoft.com/office/drawing/2014/main" id="{6D5F680B-2374-D56E-BF07-A75D2794855A}"/>
                  </a:ext>
                </a:extLst>
              </p:cNvPr>
              <p:cNvSpPr/>
              <p:nvPr/>
            </p:nvSpPr>
            <p:spPr>
              <a:xfrm>
                <a:off x="1672691" y="3032407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147">
                <a:extLst>
                  <a:ext uri="{FF2B5EF4-FFF2-40B4-BE49-F238E27FC236}">
                    <a16:creationId xmlns:a16="http://schemas.microsoft.com/office/drawing/2014/main" id="{E0A31254-D796-D1BA-A0F9-F82E6F5920BC}"/>
                  </a:ext>
                </a:extLst>
              </p:cNvPr>
              <p:cNvSpPr/>
              <p:nvPr/>
            </p:nvSpPr>
            <p:spPr>
              <a:xfrm>
                <a:off x="1672691" y="284972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148">
                <a:extLst>
                  <a:ext uri="{FF2B5EF4-FFF2-40B4-BE49-F238E27FC236}">
                    <a16:creationId xmlns:a16="http://schemas.microsoft.com/office/drawing/2014/main" id="{26960B7D-7DB3-D3E6-0A17-CCD869A85E2D}"/>
                  </a:ext>
                </a:extLst>
              </p:cNvPr>
              <p:cNvSpPr/>
              <p:nvPr/>
            </p:nvSpPr>
            <p:spPr>
              <a:xfrm>
                <a:off x="1672691" y="266706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149">
                <a:extLst>
                  <a:ext uri="{FF2B5EF4-FFF2-40B4-BE49-F238E27FC236}">
                    <a16:creationId xmlns:a16="http://schemas.microsoft.com/office/drawing/2014/main" id="{1D7E24FB-6231-3024-026E-BC941FFD3595}"/>
                  </a:ext>
                </a:extLst>
              </p:cNvPr>
              <p:cNvSpPr/>
              <p:nvPr/>
            </p:nvSpPr>
            <p:spPr>
              <a:xfrm>
                <a:off x="1672691" y="248438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150">
                <a:extLst>
                  <a:ext uri="{FF2B5EF4-FFF2-40B4-BE49-F238E27FC236}">
                    <a16:creationId xmlns:a16="http://schemas.microsoft.com/office/drawing/2014/main" id="{077A1933-DFC0-19D8-46BB-ECE66393E0A2}"/>
                  </a:ext>
                </a:extLst>
              </p:cNvPr>
              <p:cNvSpPr/>
              <p:nvPr/>
            </p:nvSpPr>
            <p:spPr>
              <a:xfrm>
                <a:off x="1672691" y="230171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151">
                <a:extLst>
                  <a:ext uri="{FF2B5EF4-FFF2-40B4-BE49-F238E27FC236}">
                    <a16:creationId xmlns:a16="http://schemas.microsoft.com/office/drawing/2014/main" id="{DC97F88B-F403-D939-03EA-FE075B622AB2}"/>
                  </a:ext>
                </a:extLst>
              </p:cNvPr>
              <p:cNvSpPr/>
              <p:nvPr/>
            </p:nvSpPr>
            <p:spPr>
              <a:xfrm>
                <a:off x="1672691" y="211902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" name="object 152">
                <a:extLst>
                  <a:ext uri="{FF2B5EF4-FFF2-40B4-BE49-F238E27FC236}">
                    <a16:creationId xmlns:a16="http://schemas.microsoft.com/office/drawing/2014/main" id="{0C0D7E4B-0B55-D3D3-8350-62302F31043B}"/>
                  </a:ext>
                </a:extLst>
              </p:cNvPr>
              <p:cNvSpPr/>
              <p:nvPr/>
            </p:nvSpPr>
            <p:spPr>
              <a:xfrm>
                <a:off x="1672691" y="193636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" name="object 153">
                <a:extLst>
                  <a:ext uri="{FF2B5EF4-FFF2-40B4-BE49-F238E27FC236}">
                    <a16:creationId xmlns:a16="http://schemas.microsoft.com/office/drawing/2014/main" id="{7B5567C3-AE3C-A08D-0402-C02DFB637826}"/>
                  </a:ext>
                </a:extLst>
              </p:cNvPr>
              <p:cNvSpPr/>
              <p:nvPr/>
            </p:nvSpPr>
            <p:spPr>
              <a:xfrm>
                <a:off x="1672691" y="175368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" name="object 154">
                <a:extLst>
                  <a:ext uri="{FF2B5EF4-FFF2-40B4-BE49-F238E27FC236}">
                    <a16:creationId xmlns:a16="http://schemas.microsoft.com/office/drawing/2014/main" id="{D26D559E-9BC4-2CE8-722E-266FF08D06EE}"/>
                  </a:ext>
                </a:extLst>
              </p:cNvPr>
              <p:cNvSpPr/>
              <p:nvPr/>
            </p:nvSpPr>
            <p:spPr>
              <a:xfrm>
                <a:off x="1672691" y="157101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155">
                <a:extLst>
                  <a:ext uri="{FF2B5EF4-FFF2-40B4-BE49-F238E27FC236}">
                    <a16:creationId xmlns:a16="http://schemas.microsoft.com/office/drawing/2014/main" id="{F5F2F834-6702-0131-09EE-BAD1EACFD501}"/>
                  </a:ext>
                </a:extLst>
              </p:cNvPr>
              <p:cNvSpPr/>
              <p:nvPr/>
            </p:nvSpPr>
            <p:spPr>
              <a:xfrm>
                <a:off x="1672691" y="138833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object 156">
                <a:extLst>
                  <a:ext uri="{FF2B5EF4-FFF2-40B4-BE49-F238E27FC236}">
                    <a16:creationId xmlns:a16="http://schemas.microsoft.com/office/drawing/2014/main" id="{8964DE77-5881-CB76-9EBD-4DE85FC01176}"/>
                  </a:ext>
                </a:extLst>
              </p:cNvPr>
              <p:cNvSpPr/>
              <p:nvPr/>
            </p:nvSpPr>
            <p:spPr>
              <a:xfrm>
                <a:off x="1672691" y="120565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157">
                <a:extLst>
                  <a:ext uri="{FF2B5EF4-FFF2-40B4-BE49-F238E27FC236}">
                    <a16:creationId xmlns:a16="http://schemas.microsoft.com/office/drawing/2014/main" id="{080655EE-CE3A-5224-D446-0C18AABCB8D8}"/>
                  </a:ext>
                </a:extLst>
              </p:cNvPr>
              <p:cNvSpPr/>
              <p:nvPr/>
            </p:nvSpPr>
            <p:spPr>
              <a:xfrm>
                <a:off x="1672691" y="1022987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158">
                <a:extLst>
                  <a:ext uri="{FF2B5EF4-FFF2-40B4-BE49-F238E27FC236}">
                    <a16:creationId xmlns:a16="http://schemas.microsoft.com/office/drawing/2014/main" id="{135FFC32-33E0-445B-B8CF-D9FD0CC1E98B}"/>
                  </a:ext>
                </a:extLst>
              </p:cNvPr>
              <p:cNvSpPr/>
              <p:nvPr/>
            </p:nvSpPr>
            <p:spPr>
              <a:xfrm>
                <a:off x="1672691" y="84030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159">
                <a:extLst>
                  <a:ext uri="{FF2B5EF4-FFF2-40B4-BE49-F238E27FC236}">
                    <a16:creationId xmlns:a16="http://schemas.microsoft.com/office/drawing/2014/main" id="{A4140D37-A3B3-D235-FC89-DB6D14C10AE9}"/>
                  </a:ext>
                </a:extLst>
              </p:cNvPr>
              <p:cNvSpPr/>
              <p:nvPr/>
            </p:nvSpPr>
            <p:spPr>
              <a:xfrm>
                <a:off x="1672691" y="65764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object 160">
                <a:extLst>
                  <a:ext uri="{FF2B5EF4-FFF2-40B4-BE49-F238E27FC236}">
                    <a16:creationId xmlns:a16="http://schemas.microsoft.com/office/drawing/2014/main" id="{FD46EDA5-2C70-9F7D-A63B-B1932C34D685}"/>
                  </a:ext>
                </a:extLst>
              </p:cNvPr>
              <p:cNvSpPr/>
              <p:nvPr/>
            </p:nvSpPr>
            <p:spPr>
              <a:xfrm>
                <a:off x="1672691" y="47495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" name="object 161">
                <a:extLst>
                  <a:ext uri="{FF2B5EF4-FFF2-40B4-BE49-F238E27FC236}">
                    <a16:creationId xmlns:a16="http://schemas.microsoft.com/office/drawing/2014/main" id="{4DC0F3A9-6DDF-F666-1D31-0F0972B504B2}"/>
                  </a:ext>
                </a:extLst>
              </p:cNvPr>
              <p:cNvSpPr/>
              <p:nvPr/>
            </p:nvSpPr>
            <p:spPr>
              <a:xfrm>
                <a:off x="1672691" y="29229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object 162">
                <a:extLst>
                  <a:ext uri="{FF2B5EF4-FFF2-40B4-BE49-F238E27FC236}">
                    <a16:creationId xmlns:a16="http://schemas.microsoft.com/office/drawing/2014/main" id="{CBA43923-DEA8-A38A-1714-07D1D7A82F53}"/>
                  </a:ext>
                </a:extLst>
              </p:cNvPr>
              <p:cNvSpPr/>
              <p:nvPr/>
            </p:nvSpPr>
            <p:spPr>
              <a:xfrm>
                <a:off x="1672691" y="10960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68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163">
                <a:extLst>
                  <a:ext uri="{FF2B5EF4-FFF2-40B4-BE49-F238E27FC236}">
                    <a16:creationId xmlns:a16="http://schemas.microsoft.com/office/drawing/2014/main" id="{623D4719-6ECB-7A6E-A844-6F8F4F580909}"/>
                  </a:ext>
                </a:extLst>
              </p:cNvPr>
              <p:cNvSpPr/>
              <p:nvPr/>
            </p:nvSpPr>
            <p:spPr>
              <a:xfrm>
                <a:off x="1684760" y="4968765"/>
                <a:ext cx="16732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73225">
                    <a:moveTo>
                      <a:pt x="0" y="0"/>
                    </a:moveTo>
                    <a:lnTo>
                      <a:pt x="1672790" y="0"/>
                    </a:lnTo>
                  </a:path>
                </a:pathLst>
              </a:custGeom>
              <a:ln w="46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164">
                <a:extLst>
                  <a:ext uri="{FF2B5EF4-FFF2-40B4-BE49-F238E27FC236}">
                    <a16:creationId xmlns:a16="http://schemas.microsoft.com/office/drawing/2014/main" id="{53AA7F07-0BA3-ED09-BC58-85417D58874D}"/>
                  </a:ext>
                </a:extLst>
              </p:cNvPr>
              <p:cNvSpPr/>
              <p:nvPr/>
            </p:nvSpPr>
            <p:spPr>
              <a:xfrm>
                <a:off x="1760795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object 165">
                <a:extLst>
                  <a:ext uri="{FF2B5EF4-FFF2-40B4-BE49-F238E27FC236}">
                    <a16:creationId xmlns:a16="http://schemas.microsoft.com/office/drawing/2014/main" id="{421B27C9-8DAE-F3E8-AB02-09ABBB962A1B}"/>
                  </a:ext>
                </a:extLst>
              </p:cNvPr>
              <p:cNvSpPr/>
              <p:nvPr/>
            </p:nvSpPr>
            <p:spPr>
              <a:xfrm>
                <a:off x="2064939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166">
                <a:extLst>
                  <a:ext uri="{FF2B5EF4-FFF2-40B4-BE49-F238E27FC236}">
                    <a16:creationId xmlns:a16="http://schemas.microsoft.com/office/drawing/2014/main" id="{0FEF1DA7-BCDC-A327-11A7-F1F094389CFA}"/>
                  </a:ext>
                </a:extLst>
              </p:cNvPr>
              <p:cNvSpPr/>
              <p:nvPr/>
            </p:nvSpPr>
            <p:spPr>
              <a:xfrm>
                <a:off x="2369083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167">
                <a:extLst>
                  <a:ext uri="{FF2B5EF4-FFF2-40B4-BE49-F238E27FC236}">
                    <a16:creationId xmlns:a16="http://schemas.microsoft.com/office/drawing/2014/main" id="{EF9E34B9-04B7-2056-D892-1AD7D5F9186B}"/>
                  </a:ext>
                </a:extLst>
              </p:cNvPr>
              <p:cNvSpPr/>
              <p:nvPr/>
            </p:nvSpPr>
            <p:spPr>
              <a:xfrm>
                <a:off x="2673228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168">
                <a:extLst>
                  <a:ext uri="{FF2B5EF4-FFF2-40B4-BE49-F238E27FC236}">
                    <a16:creationId xmlns:a16="http://schemas.microsoft.com/office/drawing/2014/main" id="{BFBF35B7-A05F-AC31-50F7-2488F8BBABAC}"/>
                  </a:ext>
                </a:extLst>
              </p:cNvPr>
              <p:cNvSpPr/>
              <p:nvPr/>
            </p:nvSpPr>
            <p:spPr>
              <a:xfrm>
                <a:off x="2977372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169">
                <a:extLst>
                  <a:ext uri="{FF2B5EF4-FFF2-40B4-BE49-F238E27FC236}">
                    <a16:creationId xmlns:a16="http://schemas.microsoft.com/office/drawing/2014/main" id="{46708D50-7A7C-70FA-8D84-55C56D9E48AF}"/>
                  </a:ext>
                </a:extLst>
              </p:cNvPr>
              <p:cNvSpPr/>
              <p:nvPr/>
            </p:nvSpPr>
            <p:spPr>
              <a:xfrm>
                <a:off x="3281516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3" name="object 170">
              <a:extLst>
                <a:ext uri="{FF2B5EF4-FFF2-40B4-BE49-F238E27FC236}">
                  <a16:creationId xmlns:a16="http://schemas.microsoft.com/office/drawing/2014/main" id="{648B9265-A8F1-D459-99FE-759F34006CA5}"/>
                </a:ext>
              </a:extLst>
            </p:cNvPr>
            <p:cNvSpPr txBox="1"/>
            <p:nvPr/>
          </p:nvSpPr>
          <p:spPr>
            <a:xfrm>
              <a:off x="6884861" y="5997634"/>
              <a:ext cx="87969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5" dirty="0">
                  <a:solidFill>
                    <a:srgbClr val="4D4D4D"/>
                  </a:solidFill>
                  <a:latin typeface="Arial"/>
                  <a:cs typeface="Arial"/>
                </a:rPr>
                <a:t>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74" name="object 171">
              <a:extLst>
                <a:ext uri="{FF2B5EF4-FFF2-40B4-BE49-F238E27FC236}">
                  <a16:creationId xmlns:a16="http://schemas.microsoft.com/office/drawing/2014/main" id="{1BA10408-5C39-E7B4-5EF3-A47D05C1EC28}"/>
                </a:ext>
              </a:extLst>
            </p:cNvPr>
            <p:cNvSpPr txBox="1"/>
            <p:nvPr/>
          </p:nvSpPr>
          <p:spPr>
            <a:xfrm>
              <a:off x="7159929" y="5997634"/>
              <a:ext cx="145071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20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75" name="object 172">
              <a:extLst>
                <a:ext uri="{FF2B5EF4-FFF2-40B4-BE49-F238E27FC236}">
                  <a16:creationId xmlns:a16="http://schemas.microsoft.com/office/drawing/2014/main" id="{A7234E73-B2C7-872C-5042-6C347FCBA5F4}"/>
                </a:ext>
              </a:extLst>
            </p:cNvPr>
            <p:cNvSpPr txBox="1"/>
            <p:nvPr/>
          </p:nvSpPr>
          <p:spPr>
            <a:xfrm>
              <a:off x="7464051" y="5997634"/>
              <a:ext cx="145071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40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176" name="object 173">
              <a:extLst>
                <a:ext uri="{FF2B5EF4-FFF2-40B4-BE49-F238E27FC236}">
                  <a16:creationId xmlns:a16="http://schemas.microsoft.com/office/drawing/2014/main" id="{05C400D8-8965-0D7C-B650-700A932C240F}"/>
                </a:ext>
              </a:extLst>
            </p:cNvPr>
            <p:cNvSpPr txBox="1"/>
            <p:nvPr/>
          </p:nvSpPr>
          <p:spPr>
            <a:xfrm>
              <a:off x="7768173" y="5997634"/>
              <a:ext cx="145071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60</a:t>
              </a: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177" name="object 174">
              <a:extLst>
                <a:ext uri="{FF2B5EF4-FFF2-40B4-BE49-F238E27FC236}">
                  <a16:creationId xmlns:a16="http://schemas.microsoft.com/office/drawing/2014/main" id="{7C715B33-58D9-A327-DCDE-76CD4089FA98}"/>
                </a:ext>
              </a:extLst>
            </p:cNvPr>
            <p:cNvSpPr txBox="1"/>
            <p:nvPr/>
          </p:nvSpPr>
          <p:spPr>
            <a:xfrm>
              <a:off x="8072380" y="5997634"/>
              <a:ext cx="145071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80</a:t>
              </a: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178" name="object 175">
              <a:extLst>
                <a:ext uri="{FF2B5EF4-FFF2-40B4-BE49-F238E27FC236}">
                  <a16:creationId xmlns:a16="http://schemas.microsoft.com/office/drawing/2014/main" id="{94C50BBE-B1AE-AD98-56E2-1EE00835E717}"/>
                </a:ext>
              </a:extLst>
            </p:cNvPr>
            <p:cNvSpPr txBox="1"/>
            <p:nvPr/>
          </p:nvSpPr>
          <p:spPr>
            <a:xfrm>
              <a:off x="8379129" y="5997634"/>
              <a:ext cx="202173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100</a:t>
              </a:r>
              <a:endParaRPr sz="700" dirty="0">
                <a:latin typeface="Arial"/>
                <a:cs typeface="Arial"/>
              </a:endParaRPr>
            </a:p>
          </p:txBody>
        </p:sp>
        <p:sp>
          <p:nvSpPr>
            <p:cNvPr id="179" name="object 176">
              <a:extLst>
                <a:ext uri="{FF2B5EF4-FFF2-40B4-BE49-F238E27FC236}">
                  <a16:creationId xmlns:a16="http://schemas.microsoft.com/office/drawing/2014/main" id="{DD4E02C8-6E3A-3690-2843-D9767BAA7537}"/>
                </a:ext>
              </a:extLst>
            </p:cNvPr>
            <p:cNvSpPr txBox="1"/>
            <p:nvPr/>
          </p:nvSpPr>
          <p:spPr>
            <a:xfrm>
              <a:off x="8482127" y="2493127"/>
              <a:ext cx="246221" cy="1609825"/>
            </a:xfrm>
            <a:prstGeom prst="rect">
              <a:avLst/>
            </a:prstGeom>
          </p:spPr>
          <p:txBody>
            <a:bodyPr vert="vert270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600" dirty="0">
                  <a:solidFill>
                    <a:srgbClr val="CD2525"/>
                  </a:solidFill>
                  <a:latin typeface="Arial"/>
                  <a:cs typeface="Arial"/>
                </a:rPr>
                <a:t>Correct</a:t>
              </a:r>
              <a:r>
                <a:rPr sz="1600" spc="-45" dirty="0">
                  <a:solidFill>
                    <a:srgbClr val="CD2525"/>
                  </a:solidFill>
                  <a:latin typeface="Arial"/>
                  <a:cs typeface="Arial"/>
                </a:rPr>
                <a:t> </a:t>
              </a:r>
              <a:r>
                <a:rPr sz="1600" spc="-10" dirty="0">
                  <a:solidFill>
                    <a:srgbClr val="CD2525"/>
                  </a:solidFill>
                  <a:latin typeface="Arial"/>
                  <a:cs typeface="Arial"/>
                </a:rPr>
                <a:t>answer</a:t>
              </a:r>
              <a:endParaRPr sz="1600" dirty="0">
                <a:latin typeface="Arial"/>
                <a:cs typeface="Arial"/>
              </a:endParaRPr>
            </a:p>
          </p:txBody>
        </p:sp>
        <p:grpSp>
          <p:nvGrpSpPr>
            <p:cNvPr id="180" name="object 177">
              <a:extLst>
                <a:ext uri="{FF2B5EF4-FFF2-40B4-BE49-F238E27FC236}">
                  <a16:creationId xmlns:a16="http://schemas.microsoft.com/office/drawing/2014/main" id="{823515CA-84A9-BF5C-51DE-F20F6C769578}"/>
                </a:ext>
              </a:extLst>
            </p:cNvPr>
            <p:cNvGrpSpPr/>
            <p:nvPr/>
          </p:nvGrpSpPr>
          <p:grpSpPr>
            <a:xfrm>
              <a:off x="10318830" y="1039121"/>
              <a:ext cx="1551305" cy="4978400"/>
              <a:chOff x="5339457" y="-4754"/>
              <a:chExt cx="1551305" cy="4978400"/>
            </a:xfrm>
          </p:grpSpPr>
          <p:sp>
            <p:nvSpPr>
              <p:cNvPr id="181" name="object 178">
                <a:extLst>
                  <a:ext uri="{FF2B5EF4-FFF2-40B4-BE49-F238E27FC236}">
                    <a16:creationId xmlns:a16="http://schemas.microsoft.com/office/drawing/2014/main" id="{61AE2AA8-A944-7299-1173-F4A35671F5CA}"/>
                  </a:ext>
                </a:extLst>
              </p:cNvPr>
              <p:cNvSpPr/>
              <p:nvPr/>
            </p:nvSpPr>
            <p:spPr>
              <a:xfrm>
                <a:off x="5577948" y="3132865"/>
                <a:ext cx="937894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937895" h="164464">
                    <a:moveTo>
                      <a:pt x="93731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937318" y="0"/>
                    </a:lnTo>
                    <a:lnTo>
                      <a:pt x="937318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" name="object 179">
                <a:extLst>
                  <a:ext uri="{FF2B5EF4-FFF2-40B4-BE49-F238E27FC236}">
                    <a16:creationId xmlns:a16="http://schemas.microsoft.com/office/drawing/2014/main" id="{E71702C7-BF41-187A-2BFD-F4EA5E72307F}"/>
                  </a:ext>
                </a:extLst>
              </p:cNvPr>
              <p:cNvSpPr/>
              <p:nvPr/>
            </p:nvSpPr>
            <p:spPr>
              <a:xfrm>
                <a:off x="6528791" y="3315550"/>
                <a:ext cx="255904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55904" h="164464">
                    <a:moveTo>
                      <a:pt x="25562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55626" y="0"/>
                    </a:lnTo>
                    <a:lnTo>
                      <a:pt x="255626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" name="object 180">
                <a:extLst>
                  <a:ext uri="{FF2B5EF4-FFF2-40B4-BE49-F238E27FC236}">
                    <a16:creationId xmlns:a16="http://schemas.microsoft.com/office/drawing/2014/main" id="{232AE042-815C-6DE5-19E3-6BB74139A888}"/>
                  </a:ext>
                </a:extLst>
              </p:cNvPr>
              <p:cNvSpPr/>
              <p:nvPr/>
            </p:nvSpPr>
            <p:spPr>
              <a:xfrm>
                <a:off x="5504900" y="3498230"/>
                <a:ext cx="3898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89889" h="164464">
                    <a:moveTo>
                      <a:pt x="38952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89528" y="0"/>
                    </a:lnTo>
                    <a:lnTo>
                      <a:pt x="389528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" name="object 181">
                <a:extLst>
                  <a:ext uri="{FF2B5EF4-FFF2-40B4-BE49-F238E27FC236}">
                    <a16:creationId xmlns:a16="http://schemas.microsoft.com/office/drawing/2014/main" id="{AC901230-45F5-DAB7-A8DE-64A38441FB11}"/>
                  </a:ext>
                </a:extLst>
              </p:cNvPr>
              <p:cNvSpPr/>
              <p:nvPr/>
            </p:nvSpPr>
            <p:spPr>
              <a:xfrm>
                <a:off x="6635648" y="3680897"/>
                <a:ext cx="15176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51765" h="164464">
                    <a:moveTo>
                      <a:pt x="15148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51489" y="0"/>
                    </a:lnTo>
                    <a:lnTo>
                      <a:pt x="151489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" name="object 182">
                <a:extLst>
                  <a:ext uri="{FF2B5EF4-FFF2-40B4-BE49-F238E27FC236}">
                    <a16:creationId xmlns:a16="http://schemas.microsoft.com/office/drawing/2014/main" id="{2080FC96-E0DA-A4B9-72C9-BED8F8FA792D}"/>
                  </a:ext>
                </a:extLst>
              </p:cNvPr>
              <p:cNvSpPr/>
              <p:nvPr/>
            </p:nvSpPr>
            <p:spPr>
              <a:xfrm>
                <a:off x="5430507" y="2950209"/>
                <a:ext cx="14795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147954" h="347345">
                    <a:moveTo>
                      <a:pt x="129857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129857" y="164414"/>
                    </a:lnTo>
                    <a:lnTo>
                      <a:pt x="129857" y="0"/>
                    </a:lnTo>
                    <a:close/>
                  </a:path>
                  <a:path w="147954" h="347345">
                    <a:moveTo>
                      <a:pt x="147434" y="182664"/>
                    </a:moveTo>
                    <a:lnTo>
                      <a:pt x="8115" y="182664"/>
                    </a:lnTo>
                    <a:lnTo>
                      <a:pt x="8115" y="347078"/>
                    </a:lnTo>
                    <a:lnTo>
                      <a:pt x="147434" y="347078"/>
                    </a:lnTo>
                    <a:lnTo>
                      <a:pt x="147434" y="182664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" name="object 183">
                <a:extLst>
                  <a:ext uri="{FF2B5EF4-FFF2-40B4-BE49-F238E27FC236}">
                    <a16:creationId xmlns:a16="http://schemas.microsoft.com/office/drawing/2014/main" id="{F70A3DD0-FF68-B788-BC78-2C48F2D60C0F}"/>
                  </a:ext>
                </a:extLst>
              </p:cNvPr>
              <p:cNvSpPr/>
              <p:nvPr/>
            </p:nvSpPr>
            <p:spPr>
              <a:xfrm>
                <a:off x="6779006" y="4046244"/>
                <a:ext cx="368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164464">
                    <a:moveTo>
                      <a:pt x="3652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6523" y="0"/>
                    </a:lnTo>
                    <a:lnTo>
                      <a:pt x="36523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" name="object 184">
                <a:extLst>
                  <a:ext uri="{FF2B5EF4-FFF2-40B4-BE49-F238E27FC236}">
                    <a16:creationId xmlns:a16="http://schemas.microsoft.com/office/drawing/2014/main" id="{8EF72757-16B0-D9E2-B959-3C34DE246D74}"/>
                  </a:ext>
                </a:extLst>
              </p:cNvPr>
              <p:cNvSpPr/>
              <p:nvPr/>
            </p:nvSpPr>
            <p:spPr>
              <a:xfrm>
                <a:off x="6639700" y="3863593"/>
                <a:ext cx="146685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6684" h="530225">
                    <a:moveTo>
                      <a:pt x="135255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135255" y="164401"/>
                    </a:lnTo>
                    <a:lnTo>
                      <a:pt x="135255" y="0"/>
                    </a:lnTo>
                    <a:close/>
                  </a:path>
                  <a:path w="146684" h="530225">
                    <a:moveTo>
                      <a:pt x="146075" y="365340"/>
                    </a:moveTo>
                    <a:lnTo>
                      <a:pt x="67627" y="365340"/>
                    </a:lnTo>
                    <a:lnTo>
                      <a:pt x="67627" y="529755"/>
                    </a:lnTo>
                    <a:lnTo>
                      <a:pt x="146075" y="529755"/>
                    </a:lnTo>
                    <a:lnTo>
                      <a:pt x="146075" y="365340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object 185">
                <a:extLst>
                  <a:ext uri="{FF2B5EF4-FFF2-40B4-BE49-F238E27FC236}">
                    <a16:creationId xmlns:a16="http://schemas.microsoft.com/office/drawing/2014/main" id="{F389378F-0DA4-63FD-F882-38CAEEB400E0}"/>
                  </a:ext>
                </a:extLst>
              </p:cNvPr>
              <p:cNvSpPr/>
              <p:nvPr/>
            </p:nvSpPr>
            <p:spPr>
              <a:xfrm>
                <a:off x="6446275" y="4776942"/>
                <a:ext cx="28702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87020" h="164464">
                    <a:moveTo>
                      <a:pt x="28673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86733" y="0"/>
                    </a:lnTo>
                    <a:lnTo>
                      <a:pt x="286733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object 186">
                <a:extLst>
                  <a:ext uri="{FF2B5EF4-FFF2-40B4-BE49-F238E27FC236}">
                    <a16:creationId xmlns:a16="http://schemas.microsoft.com/office/drawing/2014/main" id="{1ACE3F31-C476-C1EA-0E2A-6E42257666AE}"/>
                  </a:ext>
                </a:extLst>
              </p:cNvPr>
              <p:cNvSpPr/>
              <p:nvPr/>
            </p:nvSpPr>
            <p:spPr>
              <a:xfrm>
                <a:off x="6726255" y="4594275"/>
                <a:ext cx="622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2229" h="164464">
                    <a:moveTo>
                      <a:pt x="6221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2219" y="0"/>
                    </a:lnTo>
                    <a:lnTo>
                      <a:pt x="62219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" name="object 187">
                <a:extLst>
                  <a:ext uri="{FF2B5EF4-FFF2-40B4-BE49-F238E27FC236}">
                    <a16:creationId xmlns:a16="http://schemas.microsoft.com/office/drawing/2014/main" id="{2D9CB462-2C31-9704-6879-D8281D29E003}"/>
                  </a:ext>
                </a:extLst>
              </p:cNvPr>
              <p:cNvSpPr/>
              <p:nvPr/>
            </p:nvSpPr>
            <p:spPr>
              <a:xfrm>
                <a:off x="6792531" y="4776942"/>
                <a:ext cx="2349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64464">
                    <a:moveTo>
                      <a:pt x="2299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2998" y="0"/>
                    </a:lnTo>
                    <a:lnTo>
                      <a:pt x="22998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" name="object 188">
                <a:extLst>
                  <a:ext uri="{FF2B5EF4-FFF2-40B4-BE49-F238E27FC236}">
                    <a16:creationId xmlns:a16="http://schemas.microsoft.com/office/drawing/2014/main" id="{1725D634-9968-78F9-2DC0-156032DF9341}"/>
                  </a:ext>
                </a:extLst>
              </p:cNvPr>
              <p:cNvSpPr/>
              <p:nvPr/>
            </p:nvSpPr>
            <p:spPr>
              <a:xfrm>
                <a:off x="6714089" y="4411591"/>
                <a:ext cx="6794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7945" h="164464">
                    <a:moveTo>
                      <a:pt x="6763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7631" y="0"/>
                    </a:lnTo>
                    <a:lnTo>
                      <a:pt x="67631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189">
                <a:extLst>
                  <a:ext uri="{FF2B5EF4-FFF2-40B4-BE49-F238E27FC236}">
                    <a16:creationId xmlns:a16="http://schemas.microsoft.com/office/drawing/2014/main" id="{FEC2F732-1B27-75EE-E1D4-2FF1DC1987DF}"/>
                  </a:ext>
                </a:extLst>
              </p:cNvPr>
              <p:cNvSpPr/>
              <p:nvPr/>
            </p:nvSpPr>
            <p:spPr>
              <a:xfrm>
                <a:off x="6718135" y="2584868"/>
                <a:ext cx="97790" cy="2174240"/>
              </a:xfrm>
              <a:custGeom>
                <a:avLst/>
                <a:gdLst/>
                <a:ahLst/>
                <a:cxnLst/>
                <a:rect l="l" t="t" r="r" b="b"/>
                <a:pathLst>
                  <a:path w="97790" h="2174240">
                    <a:moveTo>
                      <a:pt x="97383" y="2009419"/>
                    </a:moveTo>
                    <a:lnTo>
                      <a:pt x="70332" y="2009419"/>
                    </a:lnTo>
                    <a:lnTo>
                      <a:pt x="70332" y="2173821"/>
                    </a:lnTo>
                    <a:lnTo>
                      <a:pt x="97383" y="2173821"/>
                    </a:lnTo>
                    <a:lnTo>
                      <a:pt x="97383" y="2009419"/>
                    </a:lnTo>
                    <a:close/>
                  </a:path>
                  <a:path w="97790" h="2174240">
                    <a:moveTo>
                      <a:pt x="97383" y="1644065"/>
                    </a:moveTo>
                    <a:lnTo>
                      <a:pt x="67640" y="1644065"/>
                    </a:lnTo>
                    <a:lnTo>
                      <a:pt x="67640" y="1808480"/>
                    </a:lnTo>
                    <a:lnTo>
                      <a:pt x="97383" y="1808480"/>
                    </a:lnTo>
                    <a:lnTo>
                      <a:pt x="97383" y="1644065"/>
                    </a:lnTo>
                    <a:close/>
                  </a:path>
                  <a:path w="97790" h="2174240">
                    <a:moveTo>
                      <a:pt x="97383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97383" y="164401"/>
                    </a:lnTo>
                    <a:lnTo>
                      <a:pt x="97383" y="0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object 190">
                <a:extLst>
                  <a:ext uri="{FF2B5EF4-FFF2-40B4-BE49-F238E27FC236}">
                    <a16:creationId xmlns:a16="http://schemas.microsoft.com/office/drawing/2014/main" id="{4CF0DFB1-0ABE-DD98-C921-61F3BCC035C3}"/>
                  </a:ext>
                </a:extLst>
              </p:cNvPr>
              <p:cNvSpPr/>
              <p:nvPr/>
            </p:nvSpPr>
            <p:spPr>
              <a:xfrm>
                <a:off x="6390832" y="2767518"/>
                <a:ext cx="33591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35915" h="164464">
                    <a:moveTo>
                      <a:pt x="33544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35440" y="0"/>
                    </a:lnTo>
                    <a:lnTo>
                      <a:pt x="335440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191">
                <a:extLst>
                  <a:ext uri="{FF2B5EF4-FFF2-40B4-BE49-F238E27FC236}">
                    <a16:creationId xmlns:a16="http://schemas.microsoft.com/office/drawing/2014/main" id="{5230C6D9-8E9A-2499-5F83-1EAB40C4773B}"/>
                  </a:ext>
                </a:extLst>
              </p:cNvPr>
              <p:cNvSpPr/>
              <p:nvPr/>
            </p:nvSpPr>
            <p:spPr>
              <a:xfrm>
                <a:off x="5560366" y="2950203"/>
                <a:ext cx="91630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916304" h="164464">
                    <a:moveTo>
                      <a:pt x="91567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915679" y="0"/>
                    </a:lnTo>
                    <a:lnTo>
                      <a:pt x="915679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object 192">
                <a:extLst>
                  <a:ext uri="{FF2B5EF4-FFF2-40B4-BE49-F238E27FC236}">
                    <a16:creationId xmlns:a16="http://schemas.microsoft.com/office/drawing/2014/main" id="{3EBA0401-32C0-2912-92F2-0745998CD403}"/>
                  </a:ext>
                </a:extLst>
              </p:cNvPr>
              <p:cNvSpPr/>
              <p:nvPr/>
            </p:nvSpPr>
            <p:spPr>
              <a:xfrm>
                <a:off x="5414264" y="3498240"/>
                <a:ext cx="9080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347345">
                    <a:moveTo>
                      <a:pt x="50050" y="182664"/>
                    </a:moveTo>
                    <a:lnTo>
                      <a:pt x="0" y="182664"/>
                    </a:lnTo>
                    <a:lnTo>
                      <a:pt x="0" y="347078"/>
                    </a:lnTo>
                    <a:lnTo>
                      <a:pt x="50050" y="347078"/>
                    </a:lnTo>
                    <a:lnTo>
                      <a:pt x="50050" y="182664"/>
                    </a:lnTo>
                    <a:close/>
                  </a:path>
                  <a:path w="90804" h="347345">
                    <a:moveTo>
                      <a:pt x="90639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90639" y="164414"/>
                    </a:lnTo>
                    <a:lnTo>
                      <a:pt x="90639" y="0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193">
                <a:extLst>
                  <a:ext uri="{FF2B5EF4-FFF2-40B4-BE49-F238E27FC236}">
                    <a16:creationId xmlns:a16="http://schemas.microsoft.com/office/drawing/2014/main" id="{AC1B29CD-26CE-6149-53B9-84DF31932EE6}"/>
                  </a:ext>
                </a:extLst>
              </p:cNvPr>
              <p:cNvSpPr/>
              <p:nvPr/>
            </p:nvSpPr>
            <p:spPr>
              <a:xfrm>
                <a:off x="5508957" y="2584856"/>
                <a:ext cx="83375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33754" h="164464">
                    <a:moveTo>
                      <a:pt x="83318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833181" y="0"/>
                    </a:lnTo>
                    <a:lnTo>
                      <a:pt x="833181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object 194">
                <a:extLst>
                  <a:ext uri="{FF2B5EF4-FFF2-40B4-BE49-F238E27FC236}">
                    <a16:creationId xmlns:a16="http://schemas.microsoft.com/office/drawing/2014/main" id="{5E90CEBC-E20E-091B-3D69-8DE1D402E182}"/>
                  </a:ext>
                </a:extLst>
              </p:cNvPr>
              <p:cNvSpPr/>
              <p:nvPr/>
            </p:nvSpPr>
            <p:spPr>
              <a:xfrm>
                <a:off x="5429160" y="2584856"/>
                <a:ext cx="800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164464">
                    <a:moveTo>
                      <a:pt x="7980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79801" y="0"/>
                    </a:lnTo>
                    <a:lnTo>
                      <a:pt x="79801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" name="object 195">
                <a:extLst>
                  <a:ext uri="{FF2B5EF4-FFF2-40B4-BE49-F238E27FC236}">
                    <a16:creationId xmlns:a16="http://schemas.microsoft.com/office/drawing/2014/main" id="{307DAF40-76DB-0671-3544-63E9D47DE597}"/>
                  </a:ext>
                </a:extLst>
              </p:cNvPr>
              <p:cNvSpPr/>
              <p:nvPr/>
            </p:nvSpPr>
            <p:spPr>
              <a:xfrm>
                <a:off x="5811935" y="2767518"/>
                <a:ext cx="57912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79120" h="164464">
                    <a:moveTo>
                      <a:pt x="57889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78896" y="0"/>
                    </a:lnTo>
                    <a:lnTo>
                      <a:pt x="578896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" name="object 196">
                <a:extLst>
                  <a:ext uri="{FF2B5EF4-FFF2-40B4-BE49-F238E27FC236}">
                    <a16:creationId xmlns:a16="http://schemas.microsoft.com/office/drawing/2014/main" id="{898BB05D-06AB-ECFF-58BF-82FC34F3ECB1}"/>
                  </a:ext>
                </a:extLst>
              </p:cNvPr>
              <p:cNvSpPr/>
              <p:nvPr/>
            </p:nvSpPr>
            <p:spPr>
              <a:xfrm>
                <a:off x="6547715" y="3498230"/>
                <a:ext cx="220979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20979" h="164464">
                    <a:moveTo>
                      <a:pt x="22045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20457" y="0"/>
                    </a:lnTo>
                    <a:lnTo>
                      <a:pt x="220457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object 197">
                <a:extLst>
                  <a:ext uri="{FF2B5EF4-FFF2-40B4-BE49-F238E27FC236}">
                    <a16:creationId xmlns:a16="http://schemas.microsoft.com/office/drawing/2014/main" id="{04838BF1-C014-94F4-D84C-866097BEDB38}"/>
                  </a:ext>
                </a:extLst>
              </p:cNvPr>
              <p:cNvSpPr/>
              <p:nvPr/>
            </p:nvSpPr>
            <p:spPr>
              <a:xfrm>
                <a:off x="6726255" y="2767518"/>
                <a:ext cx="8953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64464">
                    <a:moveTo>
                      <a:pt x="8926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89269" y="0"/>
                    </a:lnTo>
                    <a:lnTo>
                      <a:pt x="89269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object 198">
                <a:extLst>
                  <a:ext uri="{FF2B5EF4-FFF2-40B4-BE49-F238E27FC236}">
                    <a16:creationId xmlns:a16="http://schemas.microsoft.com/office/drawing/2014/main" id="{2D0893BF-314A-9AAD-63BB-D964CD769A95}"/>
                  </a:ext>
                </a:extLst>
              </p:cNvPr>
              <p:cNvSpPr/>
              <p:nvPr/>
            </p:nvSpPr>
            <p:spPr>
              <a:xfrm>
                <a:off x="6664040" y="4046244"/>
                <a:ext cx="11557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164464">
                    <a:moveTo>
                      <a:pt x="11496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14965" y="0"/>
                    </a:lnTo>
                    <a:lnTo>
                      <a:pt x="114965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" name="object 199">
                <a:extLst>
                  <a:ext uri="{FF2B5EF4-FFF2-40B4-BE49-F238E27FC236}">
                    <a16:creationId xmlns:a16="http://schemas.microsoft.com/office/drawing/2014/main" id="{154D59CF-1049-34FE-9294-52B24A43F1FC}"/>
                  </a:ext>
                </a:extLst>
              </p:cNvPr>
              <p:cNvSpPr/>
              <p:nvPr/>
            </p:nvSpPr>
            <p:spPr>
              <a:xfrm>
                <a:off x="5414275" y="2584856"/>
                <a:ext cx="152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64464">
                    <a:moveTo>
                      <a:pt x="1488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4884" y="0"/>
                    </a:lnTo>
                    <a:lnTo>
                      <a:pt x="14884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" name="object 200">
                <a:extLst>
                  <a:ext uri="{FF2B5EF4-FFF2-40B4-BE49-F238E27FC236}">
                    <a16:creationId xmlns:a16="http://schemas.microsoft.com/office/drawing/2014/main" id="{00A526D4-9628-AAFE-D597-01E7346267A6}"/>
                  </a:ext>
                </a:extLst>
              </p:cNvPr>
              <p:cNvSpPr/>
              <p:nvPr/>
            </p:nvSpPr>
            <p:spPr>
              <a:xfrm>
                <a:off x="6511209" y="2219505"/>
                <a:ext cx="30480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64464">
                    <a:moveTo>
                      <a:pt x="30433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04333" y="0"/>
                    </a:lnTo>
                    <a:lnTo>
                      <a:pt x="304333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object 201">
                <a:extLst>
                  <a:ext uri="{FF2B5EF4-FFF2-40B4-BE49-F238E27FC236}">
                    <a16:creationId xmlns:a16="http://schemas.microsoft.com/office/drawing/2014/main" id="{ADC02AE0-5A2D-AC2C-F614-AE5092531088}"/>
                  </a:ext>
                </a:extLst>
              </p:cNvPr>
              <p:cNvSpPr/>
              <p:nvPr/>
            </p:nvSpPr>
            <p:spPr>
              <a:xfrm>
                <a:off x="6109497" y="2036825"/>
                <a:ext cx="39116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91160" h="164464">
                    <a:moveTo>
                      <a:pt x="39088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90888" y="0"/>
                    </a:lnTo>
                    <a:lnTo>
                      <a:pt x="390888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" name="object 202">
                <a:extLst>
                  <a:ext uri="{FF2B5EF4-FFF2-40B4-BE49-F238E27FC236}">
                    <a16:creationId xmlns:a16="http://schemas.microsoft.com/office/drawing/2014/main" id="{24B8CB3E-FCD8-AE15-3095-EF70538C287C}"/>
                  </a:ext>
                </a:extLst>
              </p:cNvPr>
              <p:cNvSpPr/>
              <p:nvPr/>
            </p:nvSpPr>
            <p:spPr>
              <a:xfrm>
                <a:off x="6546373" y="1854158"/>
                <a:ext cx="2692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69240" h="164464">
                    <a:moveTo>
                      <a:pt x="26915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69151" y="0"/>
                    </a:lnTo>
                    <a:lnTo>
                      <a:pt x="269151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object 203">
                <a:extLst>
                  <a:ext uri="{FF2B5EF4-FFF2-40B4-BE49-F238E27FC236}">
                    <a16:creationId xmlns:a16="http://schemas.microsoft.com/office/drawing/2014/main" id="{D099D249-C743-3DBD-E929-5B81757AFF9A}"/>
                  </a:ext>
                </a:extLst>
              </p:cNvPr>
              <p:cNvSpPr/>
              <p:nvPr/>
            </p:nvSpPr>
            <p:spPr>
              <a:xfrm>
                <a:off x="5414275" y="2219505"/>
                <a:ext cx="342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64464">
                    <a:moveTo>
                      <a:pt x="3380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3808" y="0"/>
                    </a:lnTo>
                    <a:lnTo>
                      <a:pt x="33808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" name="object 204">
                <a:extLst>
                  <a:ext uri="{FF2B5EF4-FFF2-40B4-BE49-F238E27FC236}">
                    <a16:creationId xmlns:a16="http://schemas.microsoft.com/office/drawing/2014/main" id="{0C47D091-6657-7ECC-1A23-89CF05F6DB14}"/>
                  </a:ext>
                </a:extLst>
              </p:cNvPr>
              <p:cNvSpPr/>
              <p:nvPr/>
            </p:nvSpPr>
            <p:spPr>
              <a:xfrm>
                <a:off x="5448097" y="2219505"/>
                <a:ext cx="6667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6675" h="164464">
                    <a:moveTo>
                      <a:pt x="6627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6275" y="0"/>
                    </a:lnTo>
                    <a:lnTo>
                      <a:pt x="66275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205">
                <a:extLst>
                  <a:ext uri="{FF2B5EF4-FFF2-40B4-BE49-F238E27FC236}">
                    <a16:creationId xmlns:a16="http://schemas.microsoft.com/office/drawing/2014/main" id="{0976311F-5550-64E3-CF8F-691E26C1961B}"/>
                  </a:ext>
                </a:extLst>
              </p:cNvPr>
              <p:cNvSpPr/>
              <p:nvPr/>
            </p:nvSpPr>
            <p:spPr>
              <a:xfrm>
                <a:off x="5514373" y="2219505"/>
                <a:ext cx="61595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15950" h="164464">
                    <a:moveTo>
                      <a:pt x="61542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15420" y="0"/>
                    </a:lnTo>
                    <a:lnTo>
                      <a:pt x="615420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object 206">
                <a:extLst>
                  <a:ext uri="{FF2B5EF4-FFF2-40B4-BE49-F238E27FC236}">
                    <a16:creationId xmlns:a16="http://schemas.microsoft.com/office/drawing/2014/main" id="{4DDB60A5-54AA-0C5B-BEF1-2F860509E238}"/>
                  </a:ext>
                </a:extLst>
              </p:cNvPr>
              <p:cNvSpPr/>
              <p:nvPr/>
            </p:nvSpPr>
            <p:spPr>
              <a:xfrm>
                <a:off x="6133851" y="2402172"/>
                <a:ext cx="45085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50850" h="164464">
                    <a:moveTo>
                      <a:pt x="45040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50406" y="0"/>
                    </a:lnTo>
                    <a:lnTo>
                      <a:pt x="450406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object 207">
                <a:extLst>
                  <a:ext uri="{FF2B5EF4-FFF2-40B4-BE49-F238E27FC236}">
                    <a16:creationId xmlns:a16="http://schemas.microsoft.com/office/drawing/2014/main" id="{8BAEDAFA-A76B-7391-6FF4-891A644B69A3}"/>
                  </a:ext>
                </a:extLst>
              </p:cNvPr>
              <p:cNvSpPr/>
              <p:nvPr/>
            </p:nvSpPr>
            <p:spPr>
              <a:xfrm>
                <a:off x="5414275" y="3132865"/>
                <a:ext cx="2476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64464">
                    <a:moveTo>
                      <a:pt x="2435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4353" y="0"/>
                    </a:lnTo>
                    <a:lnTo>
                      <a:pt x="24353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object 208">
                <a:extLst>
                  <a:ext uri="{FF2B5EF4-FFF2-40B4-BE49-F238E27FC236}">
                    <a16:creationId xmlns:a16="http://schemas.microsoft.com/office/drawing/2014/main" id="{D8E1FC96-6A46-ABBD-D193-5DD769B1C0A0}"/>
                  </a:ext>
                </a:extLst>
              </p:cNvPr>
              <p:cNvSpPr/>
              <p:nvPr/>
            </p:nvSpPr>
            <p:spPr>
              <a:xfrm>
                <a:off x="5458908" y="3315550"/>
                <a:ext cx="36385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63854" h="164464">
                    <a:moveTo>
                      <a:pt x="36383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63833" y="0"/>
                    </a:lnTo>
                    <a:lnTo>
                      <a:pt x="363833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209">
                <a:extLst>
                  <a:ext uri="{FF2B5EF4-FFF2-40B4-BE49-F238E27FC236}">
                    <a16:creationId xmlns:a16="http://schemas.microsoft.com/office/drawing/2014/main" id="{0967E1A9-1176-4A92-32EF-44BD839E95AD}"/>
                  </a:ext>
                </a:extLst>
              </p:cNvPr>
              <p:cNvSpPr/>
              <p:nvPr/>
            </p:nvSpPr>
            <p:spPr>
              <a:xfrm>
                <a:off x="5414275" y="2402172"/>
                <a:ext cx="26034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6035" h="164464">
                    <a:moveTo>
                      <a:pt x="2569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5695" y="0"/>
                    </a:lnTo>
                    <a:lnTo>
                      <a:pt x="25695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" name="object 210">
                <a:extLst>
                  <a:ext uri="{FF2B5EF4-FFF2-40B4-BE49-F238E27FC236}">
                    <a16:creationId xmlns:a16="http://schemas.microsoft.com/office/drawing/2014/main" id="{9F5C6C9A-0C7C-5537-9339-CB5E82E8D82E}"/>
                  </a:ext>
                </a:extLst>
              </p:cNvPr>
              <p:cNvSpPr/>
              <p:nvPr/>
            </p:nvSpPr>
            <p:spPr>
              <a:xfrm>
                <a:off x="5822763" y="3315550"/>
                <a:ext cx="70612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706120" h="164464">
                    <a:moveTo>
                      <a:pt x="70603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706032" y="0"/>
                    </a:lnTo>
                    <a:lnTo>
                      <a:pt x="706032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" name="object 211">
                <a:extLst>
                  <a:ext uri="{FF2B5EF4-FFF2-40B4-BE49-F238E27FC236}">
                    <a16:creationId xmlns:a16="http://schemas.microsoft.com/office/drawing/2014/main" id="{CB1DB2C5-F8FC-1F9F-03FD-65F02EF912FD}"/>
                  </a:ext>
                </a:extLst>
              </p:cNvPr>
              <p:cNvSpPr/>
              <p:nvPr/>
            </p:nvSpPr>
            <p:spPr>
              <a:xfrm>
                <a:off x="5581993" y="210095"/>
                <a:ext cx="1233805" cy="712470"/>
              </a:xfrm>
              <a:custGeom>
                <a:avLst/>
                <a:gdLst/>
                <a:ahLst/>
                <a:cxnLst/>
                <a:rect l="l" t="t" r="r" b="b"/>
                <a:pathLst>
                  <a:path w="1233804" h="712469">
                    <a:moveTo>
                      <a:pt x="1233525" y="548005"/>
                    </a:moveTo>
                    <a:lnTo>
                      <a:pt x="279984" y="548005"/>
                    </a:lnTo>
                    <a:lnTo>
                      <a:pt x="279984" y="712419"/>
                    </a:lnTo>
                    <a:lnTo>
                      <a:pt x="1233525" y="712419"/>
                    </a:lnTo>
                    <a:lnTo>
                      <a:pt x="1233525" y="548005"/>
                    </a:lnTo>
                    <a:close/>
                  </a:path>
                  <a:path w="1233804" h="712469">
                    <a:moveTo>
                      <a:pt x="1233525" y="365340"/>
                    </a:moveTo>
                    <a:lnTo>
                      <a:pt x="186664" y="365340"/>
                    </a:lnTo>
                    <a:lnTo>
                      <a:pt x="186664" y="529755"/>
                    </a:lnTo>
                    <a:lnTo>
                      <a:pt x="1233525" y="529755"/>
                    </a:lnTo>
                    <a:lnTo>
                      <a:pt x="1233525" y="365340"/>
                    </a:lnTo>
                    <a:close/>
                  </a:path>
                  <a:path w="1233804" h="712469">
                    <a:moveTo>
                      <a:pt x="1233525" y="182664"/>
                    </a:moveTo>
                    <a:lnTo>
                      <a:pt x="0" y="182664"/>
                    </a:lnTo>
                    <a:lnTo>
                      <a:pt x="0" y="347078"/>
                    </a:lnTo>
                    <a:lnTo>
                      <a:pt x="1233525" y="347078"/>
                    </a:lnTo>
                    <a:lnTo>
                      <a:pt x="1233525" y="182664"/>
                    </a:lnTo>
                    <a:close/>
                  </a:path>
                  <a:path w="1233804" h="712469">
                    <a:moveTo>
                      <a:pt x="1233525" y="0"/>
                    </a:moveTo>
                    <a:lnTo>
                      <a:pt x="79806" y="0"/>
                    </a:lnTo>
                    <a:lnTo>
                      <a:pt x="79806" y="164401"/>
                    </a:lnTo>
                    <a:lnTo>
                      <a:pt x="1233525" y="164401"/>
                    </a:lnTo>
                    <a:lnTo>
                      <a:pt x="1233525" y="0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5" name="object 212">
                <a:extLst>
                  <a:ext uri="{FF2B5EF4-FFF2-40B4-BE49-F238E27FC236}">
                    <a16:creationId xmlns:a16="http://schemas.microsoft.com/office/drawing/2014/main" id="{CC17305C-1D46-0A01-3A52-02401453A104}"/>
                  </a:ext>
                </a:extLst>
              </p:cNvPr>
              <p:cNvSpPr/>
              <p:nvPr/>
            </p:nvSpPr>
            <p:spPr>
              <a:xfrm>
                <a:off x="5542784" y="758099"/>
                <a:ext cx="31940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19404" h="164465">
                    <a:moveTo>
                      <a:pt x="31920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19200" y="0"/>
                    </a:lnTo>
                    <a:lnTo>
                      <a:pt x="319200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6" name="object 213">
                <a:extLst>
                  <a:ext uri="{FF2B5EF4-FFF2-40B4-BE49-F238E27FC236}">
                    <a16:creationId xmlns:a16="http://schemas.microsoft.com/office/drawing/2014/main" id="{9D54359D-D4A8-CC4E-B96F-28BA27E8DC72}"/>
                  </a:ext>
                </a:extLst>
              </p:cNvPr>
              <p:cNvSpPr/>
              <p:nvPr/>
            </p:nvSpPr>
            <p:spPr>
              <a:xfrm>
                <a:off x="5439984" y="27405"/>
                <a:ext cx="3810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64465">
                    <a:moveTo>
                      <a:pt x="3786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7861" y="0"/>
                    </a:lnTo>
                    <a:lnTo>
                      <a:pt x="37861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7" name="object 214">
                <a:extLst>
                  <a:ext uri="{FF2B5EF4-FFF2-40B4-BE49-F238E27FC236}">
                    <a16:creationId xmlns:a16="http://schemas.microsoft.com/office/drawing/2014/main" id="{998605F2-1CB0-CC7E-69DB-57926E43F39F}"/>
                  </a:ext>
                </a:extLst>
              </p:cNvPr>
              <p:cNvSpPr/>
              <p:nvPr/>
            </p:nvSpPr>
            <p:spPr>
              <a:xfrm>
                <a:off x="5414264" y="210095"/>
                <a:ext cx="1524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347345">
                    <a:moveTo>
                      <a:pt x="12179" y="182664"/>
                    </a:moveTo>
                    <a:lnTo>
                      <a:pt x="0" y="182664"/>
                    </a:lnTo>
                    <a:lnTo>
                      <a:pt x="0" y="347078"/>
                    </a:lnTo>
                    <a:lnTo>
                      <a:pt x="12179" y="347078"/>
                    </a:lnTo>
                    <a:lnTo>
                      <a:pt x="12179" y="182664"/>
                    </a:lnTo>
                    <a:close/>
                  </a:path>
                  <a:path w="15239" h="347345">
                    <a:moveTo>
                      <a:pt x="14884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14884" y="164401"/>
                    </a:lnTo>
                    <a:lnTo>
                      <a:pt x="14884" y="0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8" name="object 215">
                <a:extLst>
                  <a:ext uri="{FF2B5EF4-FFF2-40B4-BE49-F238E27FC236}">
                    <a16:creationId xmlns:a16="http://schemas.microsoft.com/office/drawing/2014/main" id="{E88BA526-0B6B-9A7D-5D76-5EBA286E9F21}"/>
                  </a:ext>
                </a:extLst>
              </p:cNvPr>
              <p:cNvSpPr/>
              <p:nvPr/>
            </p:nvSpPr>
            <p:spPr>
              <a:xfrm>
                <a:off x="5426459" y="27405"/>
                <a:ext cx="1397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164465">
                    <a:moveTo>
                      <a:pt x="1352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3525" y="0"/>
                    </a:lnTo>
                    <a:lnTo>
                      <a:pt x="13525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9" name="object 216">
                <a:extLst>
                  <a:ext uri="{FF2B5EF4-FFF2-40B4-BE49-F238E27FC236}">
                    <a16:creationId xmlns:a16="http://schemas.microsoft.com/office/drawing/2014/main" id="{F2A4BD01-40DE-6EEC-2547-9282352A5C1A}"/>
                  </a:ext>
                </a:extLst>
              </p:cNvPr>
              <p:cNvSpPr/>
              <p:nvPr/>
            </p:nvSpPr>
            <p:spPr>
              <a:xfrm>
                <a:off x="5454851" y="392752"/>
                <a:ext cx="3810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64465">
                    <a:moveTo>
                      <a:pt x="3786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7861" y="0"/>
                    </a:lnTo>
                    <a:lnTo>
                      <a:pt x="37861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0" name="object 217">
                <a:extLst>
                  <a:ext uri="{FF2B5EF4-FFF2-40B4-BE49-F238E27FC236}">
                    <a16:creationId xmlns:a16="http://schemas.microsoft.com/office/drawing/2014/main" id="{4E518C39-5379-8842-D347-C39F9DBF2BED}"/>
                  </a:ext>
                </a:extLst>
              </p:cNvPr>
              <p:cNvSpPr/>
              <p:nvPr/>
            </p:nvSpPr>
            <p:spPr>
              <a:xfrm>
                <a:off x="5414264" y="575436"/>
                <a:ext cx="1397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347344">
                    <a:moveTo>
                      <a:pt x="12179" y="182664"/>
                    </a:moveTo>
                    <a:lnTo>
                      <a:pt x="0" y="182664"/>
                    </a:lnTo>
                    <a:lnTo>
                      <a:pt x="0" y="347078"/>
                    </a:lnTo>
                    <a:lnTo>
                      <a:pt x="12179" y="347078"/>
                    </a:lnTo>
                    <a:lnTo>
                      <a:pt x="12179" y="182664"/>
                    </a:lnTo>
                    <a:close/>
                  </a:path>
                  <a:path w="13970" h="347344">
                    <a:moveTo>
                      <a:pt x="13525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13525" y="164414"/>
                    </a:lnTo>
                    <a:lnTo>
                      <a:pt x="13525" y="0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1" name="object 218">
                <a:extLst>
                  <a:ext uri="{FF2B5EF4-FFF2-40B4-BE49-F238E27FC236}">
                    <a16:creationId xmlns:a16="http://schemas.microsoft.com/office/drawing/2014/main" id="{21904A67-3D96-DB8F-98EC-1CF3C7DF897F}"/>
                  </a:ext>
                </a:extLst>
              </p:cNvPr>
              <p:cNvSpPr/>
              <p:nvPr/>
            </p:nvSpPr>
            <p:spPr>
              <a:xfrm>
                <a:off x="5427801" y="575432"/>
                <a:ext cx="2476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64465">
                    <a:moveTo>
                      <a:pt x="2435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4353" y="0"/>
                    </a:lnTo>
                    <a:lnTo>
                      <a:pt x="24353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2" name="object 219">
                <a:extLst>
                  <a:ext uri="{FF2B5EF4-FFF2-40B4-BE49-F238E27FC236}">
                    <a16:creationId xmlns:a16="http://schemas.microsoft.com/office/drawing/2014/main" id="{1DD44B07-C7C5-AB43-98F2-2C835F1BE629}"/>
                  </a:ext>
                </a:extLst>
              </p:cNvPr>
              <p:cNvSpPr/>
              <p:nvPr/>
            </p:nvSpPr>
            <p:spPr>
              <a:xfrm>
                <a:off x="5414275" y="27405"/>
                <a:ext cx="1270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164465">
                    <a:moveTo>
                      <a:pt x="1217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2170" y="0"/>
                    </a:lnTo>
                    <a:lnTo>
                      <a:pt x="12170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3" name="object 220">
                <a:extLst>
                  <a:ext uri="{FF2B5EF4-FFF2-40B4-BE49-F238E27FC236}">
                    <a16:creationId xmlns:a16="http://schemas.microsoft.com/office/drawing/2014/main" id="{40FA93A5-9CC5-FB6F-8398-E597C4966500}"/>
                  </a:ext>
                </a:extLst>
              </p:cNvPr>
              <p:cNvSpPr/>
              <p:nvPr/>
            </p:nvSpPr>
            <p:spPr>
              <a:xfrm>
                <a:off x="5492735" y="392752"/>
                <a:ext cx="8953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9535" h="164465">
                    <a:moveTo>
                      <a:pt x="8926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89269" y="0"/>
                    </a:lnTo>
                    <a:lnTo>
                      <a:pt x="89269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object 221">
                <a:extLst>
                  <a:ext uri="{FF2B5EF4-FFF2-40B4-BE49-F238E27FC236}">
                    <a16:creationId xmlns:a16="http://schemas.microsoft.com/office/drawing/2014/main" id="{9F1A141C-DC5B-D5B4-A10C-256538AFC515}"/>
                  </a:ext>
                </a:extLst>
              </p:cNvPr>
              <p:cNvSpPr/>
              <p:nvPr/>
            </p:nvSpPr>
            <p:spPr>
              <a:xfrm>
                <a:off x="5429160" y="210085"/>
                <a:ext cx="1778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164465">
                    <a:moveTo>
                      <a:pt x="1758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7582" y="0"/>
                    </a:lnTo>
                    <a:lnTo>
                      <a:pt x="17582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5" name="object 222">
                <a:extLst>
                  <a:ext uri="{FF2B5EF4-FFF2-40B4-BE49-F238E27FC236}">
                    <a16:creationId xmlns:a16="http://schemas.microsoft.com/office/drawing/2014/main" id="{D087584C-7BD2-E567-FCBF-0B6F13B20911}"/>
                  </a:ext>
                </a:extLst>
              </p:cNvPr>
              <p:cNvSpPr/>
              <p:nvPr/>
            </p:nvSpPr>
            <p:spPr>
              <a:xfrm>
                <a:off x="5452154" y="575432"/>
                <a:ext cx="8699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6995" h="164465">
                    <a:moveTo>
                      <a:pt x="8657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86572" y="0"/>
                    </a:lnTo>
                    <a:lnTo>
                      <a:pt x="86572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6" name="object 223">
                <a:extLst>
                  <a:ext uri="{FF2B5EF4-FFF2-40B4-BE49-F238E27FC236}">
                    <a16:creationId xmlns:a16="http://schemas.microsoft.com/office/drawing/2014/main" id="{2C088D5B-1104-1269-3E85-36394798C43E}"/>
                  </a:ext>
                </a:extLst>
              </p:cNvPr>
              <p:cNvSpPr/>
              <p:nvPr/>
            </p:nvSpPr>
            <p:spPr>
              <a:xfrm>
                <a:off x="5414264" y="1123454"/>
                <a:ext cx="3556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35560" h="347344">
                    <a:moveTo>
                      <a:pt x="14884" y="182676"/>
                    </a:moveTo>
                    <a:lnTo>
                      <a:pt x="0" y="182676"/>
                    </a:lnTo>
                    <a:lnTo>
                      <a:pt x="0" y="347091"/>
                    </a:lnTo>
                    <a:lnTo>
                      <a:pt x="14884" y="347091"/>
                    </a:lnTo>
                    <a:lnTo>
                      <a:pt x="14884" y="182676"/>
                    </a:lnTo>
                    <a:close/>
                  </a:path>
                  <a:path w="35560" h="347344">
                    <a:moveTo>
                      <a:pt x="35166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35166" y="164414"/>
                    </a:lnTo>
                    <a:lnTo>
                      <a:pt x="35166" y="0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7" name="object 224">
                <a:extLst>
                  <a:ext uri="{FF2B5EF4-FFF2-40B4-BE49-F238E27FC236}">
                    <a16:creationId xmlns:a16="http://schemas.microsoft.com/office/drawing/2014/main" id="{205512ED-399A-D9A9-82C4-1584942CF908}"/>
                  </a:ext>
                </a:extLst>
              </p:cNvPr>
              <p:cNvSpPr/>
              <p:nvPr/>
            </p:nvSpPr>
            <p:spPr>
              <a:xfrm>
                <a:off x="5529258" y="1488793"/>
                <a:ext cx="21399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13995" h="164464">
                    <a:moveTo>
                      <a:pt x="21370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13703" y="0"/>
                    </a:lnTo>
                    <a:lnTo>
                      <a:pt x="213703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object 225">
                <a:extLst>
                  <a:ext uri="{FF2B5EF4-FFF2-40B4-BE49-F238E27FC236}">
                    <a16:creationId xmlns:a16="http://schemas.microsoft.com/office/drawing/2014/main" id="{B9433E87-815E-3CB9-33E5-9978C7C12F72}"/>
                  </a:ext>
                </a:extLst>
              </p:cNvPr>
              <p:cNvSpPr/>
              <p:nvPr/>
            </p:nvSpPr>
            <p:spPr>
              <a:xfrm>
                <a:off x="5687497" y="1123446"/>
                <a:ext cx="39814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64465">
                    <a:moveTo>
                      <a:pt x="39765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97659" y="0"/>
                    </a:lnTo>
                    <a:lnTo>
                      <a:pt x="397659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9" name="object 226">
                <a:extLst>
                  <a:ext uri="{FF2B5EF4-FFF2-40B4-BE49-F238E27FC236}">
                    <a16:creationId xmlns:a16="http://schemas.microsoft.com/office/drawing/2014/main" id="{A994C467-5D93-6E0A-BC68-CA6842094E7C}"/>
                  </a:ext>
                </a:extLst>
              </p:cNvPr>
              <p:cNvSpPr/>
              <p:nvPr/>
            </p:nvSpPr>
            <p:spPr>
              <a:xfrm>
                <a:off x="5479199" y="1306131"/>
                <a:ext cx="506095" cy="712470"/>
              </a:xfrm>
              <a:custGeom>
                <a:avLst/>
                <a:gdLst/>
                <a:ahLst/>
                <a:cxnLst/>
                <a:rect l="l" t="t" r="r" b="b"/>
                <a:pathLst>
                  <a:path w="506095" h="712469">
                    <a:moveTo>
                      <a:pt x="262407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262407" y="164414"/>
                    </a:lnTo>
                    <a:lnTo>
                      <a:pt x="262407" y="0"/>
                    </a:lnTo>
                    <a:close/>
                  </a:path>
                  <a:path w="506095" h="712469">
                    <a:moveTo>
                      <a:pt x="505853" y="548030"/>
                    </a:moveTo>
                    <a:lnTo>
                      <a:pt x="54102" y="548030"/>
                    </a:lnTo>
                    <a:lnTo>
                      <a:pt x="54102" y="712444"/>
                    </a:lnTo>
                    <a:lnTo>
                      <a:pt x="505853" y="712444"/>
                    </a:lnTo>
                    <a:lnTo>
                      <a:pt x="505853" y="548030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object 227">
                <a:extLst>
                  <a:ext uri="{FF2B5EF4-FFF2-40B4-BE49-F238E27FC236}">
                    <a16:creationId xmlns:a16="http://schemas.microsoft.com/office/drawing/2014/main" id="{9EFE5C3E-7530-F73D-F88D-554C06D37516}"/>
                  </a:ext>
                </a:extLst>
              </p:cNvPr>
              <p:cNvSpPr/>
              <p:nvPr/>
            </p:nvSpPr>
            <p:spPr>
              <a:xfrm>
                <a:off x="5414275" y="1854158"/>
                <a:ext cx="165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4464">
                    <a:moveTo>
                      <a:pt x="1622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6226" y="0"/>
                    </a:lnTo>
                    <a:lnTo>
                      <a:pt x="16226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1" name="object 228">
                <a:extLst>
                  <a:ext uri="{FF2B5EF4-FFF2-40B4-BE49-F238E27FC236}">
                    <a16:creationId xmlns:a16="http://schemas.microsoft.com/office/drawing/2014/main" id="{442A3D7C-436B-7556-53C1-BA1FA7D51589}"/>
                  </a:ext>
                </a:extLst>
              </p:cNvPr>
              <p:cNvSpPr/>
              <p:nvPr/>
            </p:nvSpPr>
            <p:spPr>
              <a:xfrm>
                <a:off x="5450795" y="1671478"/>
                <a:ext cx="787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78739" h="164464">
                    <a:moveTo>
                      <a:pt x="7844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78441" y="0"/>
                    </a:lnTo>
                    <a:lnTo>
                      <a:pt x="78441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object 229">
                <a:extLst>
                  <a:ext uri="{FF2B5EF4-FFF2-40B4-BE49-F238E27FC236}">
                    <a16:creationId xmlns:a16="http://schemas.microsoft.com/office/drawing/2014/main" id="{4C0E92E9-39FF-D80D-106C-AE65F55D5EAB}"/>
                  </a:ext>
                </a:extLst>
              </p:cNvPr>
              <p:cNvSpPr/>
              <p:nvPr/>
            </p:nvSpPr>
            <p:spPr>
              <a:xfrm>
                <a:off x="5477840" y="27406"/>
                <a:ext cx="734695" cy="1078230"/>
              </a:xfrm>
              <a:custGeom>
                <a:avLst/>
                <a:gdLst/>
                <a:ahLst/>
                <a:cxnLst/>
                <a:rect l="l" t="t" r="r" b="b"/>
                <a:pathLst>
                  <a:path w="734695" h="1078230">
                    <a:moveTo>
                      <a:pt x="113614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113614" y="164414"/>
                    </a:lnTo>
                    <a:lnTo>
                      <a:pt x="113614" y="0"/>
                    </a:lnTo>
                    <a:close/>
                  </a:path>
                  <a:path w="734695" h="1078230">
                    <a:moveTo>
                      <a:pt x="734441" y="913384"/>
                    </a:moveTo>
                    <a:lnTo>
                      <a:pt x="197485" y="913384"/>
                    </a:lnTo>
                    <a:lnTo>
                      <a:pt x="197485" y="1077785"/>
                    </a:lnTo>
                    <a:lnTo>
                      <a:pt x="734441" y="1077785"/>
                    </a:lnTo>
                    <a:lnTo>
                      <a:pt x="734441" y="913384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3" name="object 230">
                <a:extLst>
                  <a:ext uri="{FF2B5EF4-FFF2-40B4-BE49-F238E27FC236}">
                    <a16:creationId xmlns:a16="http://schemas.microsoft.com/office/drawing/2014/main" id="{0D591622-8D44-1FE5-05D6-B07B4FB31459}"/>
                  </a:ext>
                </a:extLst>
              </p:cNvPr>
              <p:cNvSpPr/>
              <p:nvPr/>
            </p:nvSpPr>
            <p:spPr>
              <a:xfrm>
                <a:off x="6174397" y="940790"/>
                <a:ext cx="641350" cy="71247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712469">
                    <a:moveTo>
                      <a:pt x="641121" y="548005"/>
                    </a:moveTo>
                    <a:lnTo>
                      <a:pt x="0" y="548005"/>
                    </a:lnTo>
                    <a:lnTo>
                      <a:pt x="0" y="712419"/>
                    </a:lnTo>
                    <a:lnTo>
                      <a:pt x="641121" y="712419"/>
                    </a:lnTo>
                    <a:lnTo>
                      <a:pt x="641121" y="548005"/>
                    </a:lnTo>
                    <a:close/>
                  </a:path>
                  <a:path w="641350" h="712469">
                    <a:moveTo>
                      <a:pt x="641121" y="365340"/>
                    </a:moveTo>
                    <a:lnTo>
                      <a:pt x="205600" y="365340"/>
                    </a:lnTo>
                    <a:lnTo>
                      <a:pt x="205600" y="529755"/>
                    </a:lnTo>
                    <a:lnTo>
                      <a:pt x="641121" y="529755"/>
                    </a:lnTo>
                    <a:lnTo>
                      <a:pt x="641121" y="365340"/>
                    </a:lnTo>
                    <a:close/>
                  </a:path>
                  <a:path w="641350" h="712469">
                    <a:moveTo>
                      <a:pt x="641121" y="0"/>
                    </a:moveTo>
                    <a:lnTo>
                      <a:pt x="37884" y="0"/>
                    </a:lnTo>
                    <a:lnTo>
                      <a:pt x="37884" y="164401"/>
                    </a:lnTo>
                    <a:lnTo>
                      <a:pt x="641121" y="164401"/>
                    </a:lnTo>
                    <a:lnTo>
                      <a:pt x="641121" y="0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object 231">
                <a:extLst>
                  <a:ext uri="{FF2B5EF4-FFF2-40B4-BE49-F238E27FC236}">
                    <a16:creationId xmlns:a16="http://schemas.microsoft.com/office/drawing/2014/main" id="{CFBDB38E-425F-0947-46F6-C2B35A451C3B}"/>
                  </a:ext>
                </a:extLst>
              </p:cNvPr>
              <p:cNvSpPr/>
              <p:nvPr/>
            </p:nvSpPr>
            <p:spPr>
              <a:xfrm>
                <a:off x="5529258" y="1671478"/>
                <a:ext cx="3898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89889" h="164464">
                    <a:moveTo>
                      <a:pt x="38952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89528" y="0"/>
                    </a:lnTo>
                    <a:lnTo>
                      <a:pt x="389528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object 232">
                <a:extLst>
                  <a:ext uri="{FF2B5EF4-FFF2-40B4-BE49-F238E27FC236}">
                    <a16:creationId xmlns:a16="http://schemas.microsoft.com/office/drawing/2014/main" id="{DA9F1DC7-B3F9-DF69-3DC2-FCA38BBA1A35}"/>
                  </a:ext>
                </a:extLst>
              </p:cNvPr>
              <p:cNvSpPr/>
              <p:nvPr/>
            </p:nvSpPr>
            <p:spPr>
              <a:xfrm>
                <a:off x="5414275" y="4046244"/>
                <a:ext cx="435609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35610" h="164464">
                    <a:moveTo>
                      <a:pt x="43552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35521" y="0"/>
                    </a:lnTo>
                    <a:lnTo>
                      <a:pt x="435521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233">
                <a:extLst>
                  <a:ext uri="{FF2B5EF4-FFF2-40B4-BE49-F238E27FC236}">
                    <a16:creationId xmlns:a16="http://schemas.microsoft.com/office/drawing/2014/main" id="{E5B15FF5-1B6F-0D5E-300C-D2356C0B7F10}"/>
                  </a:ext>
                </a:extLst>
              </p:cNvPr>
              <p:cNvSpPr/>
              <p:nvPr/>
            </p:nvSpPr>
            <p:spPr>
              <a:xfrm>
                <a:off x="6014811" y="4411591"/>
                <a:ext cx="37782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164464">
                    <a:moveTo>
                      <a:pt x="37736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77363" y="0"/>
                    </a:lnTo>
                    <a:lnTo>
                      <a:pt x="377363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7" name="object 234">
                <a:extLst>
                  <a:ext uri="{FF2B5EF4-FFF2-40B4-BE49-F238E27FC236}">
                    <a16:creationId xmlns:a16="http://schemas.microsoft.com/office/drawing/2014/main" id="{E613DB54-2EBA-99D6-9025-7F220D7E5463}"/>
                  </a:ext>
                </a:extLst>
              </p:cNvPr>
              <p:cNvSpPr/>
              <p:nvPr/>
            </p:nvSpPr>
            <p:spPr>
              <a:xfrm>
                <a:off x="5464324" y="4228928"/>
                <a:ext cx="12433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243329" h="164464">
                    <a:moveTo>
                      <a:pt x="124299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242993" y="0"/>
                    </a:lnTo>
                    <a:lnTo>
                      <a:pt x="1242993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8" name="object 235">
                <a:extLst>
                  <a:ext uri="{FF2B5EF4-FFF2-40B4-BE49-F238E27FC236}">
                    <a16:creationId xmlns:a16="http://schemas.microsoft.com/office/drawing/2014/main" id="{FDD4D6F9-69F5-43A1-E632-13B3F7261DCA}"/>
                  </a:ext>
                </a:extLst>
              </p:cNvPr>
              <p:cNvSpPr/>
              <p:nvPr/>
            </p:nvSpPr>
            <p:spPr>
              <a:xfrm>
                <a:off x="6515266" y="3132865"/>
                <a:ext cx="25463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54634" h="164464">
                    <a:moveTo>
                      <a:pt x="25428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54284" y="0"/>
                    </a:lnTo>
                    <a:lnTo>
                      <a:pt x="254284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9" name="object 236">
                <a:extLst>
                  <a:ext uri="{FF2B5EF4-FFF2-40B4-BE49-F238E27FC236}">
                    <a16:creationId xmlns:a16="http://schemas.microsoft.com/office/drawing/2014/main" id="{3E66FC95-6935-D312-FF37-0836C95FC759}"/>
                  </a:ext>
                </a:extLst>
              </p:cNvPr>
              <p:cNvSpPr/>
              <p:nvPr/>
            </p:nvSpPr>
            <p:spPr>
              <a:xfrm>
                <a:off x="5990475" y="4594275"/>
                <a:ext cx="48704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87045" h="164464">
                    <a:moveTo>
                      <a:pt x="48691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86912" y="0"/>
                    </a:lnTo>
                    <a:lnTo>
                      <a:pt x="486912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0" name="object 237">
                <a:extLst>
                  <a:ext uri="{FF2B5EF4-FFF2-40B4-BE49-F238E27FC236}">
                    <a16:creationId xmlns:a16="http://schemas.microsoft.com/office/drawing/2014/main" id="{26A063B7-D0F4-C219-BF9B-7F81820AD559}"/>
                  </a:ext>
                </a:extLst>
              </p:cNvPr>
              <p:cNvSpPr/>
              <p:nvPr/>
            </p:nvSpPr>
            <p:spPr>
              <a:xfrm>
                <a:off x="5985059" y="1854158"/>
                <a:ext cx="5613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61340" h="164464">
                    <a:moveTo>
                      <a:pt x="56131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61314" y="0"/>
                    </a:lnTo>
                    <a:lnTo>
                      <a:pt x="561314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1" name="object 238">
                <a:extLst>
                  <a:ext uri="{FF2B5EF4-FFF2-40B4-BE49-F238E27FC236}">
                    <a16:creationId xmlns:a16="http://schemas.microsoft.com/office/drawing/2014/main" id="{940F0FE1-C6CD-078B-5F58-7F1551DA80A2}"/>
                  </a:ext>
                </a:extLst>
              </p:cNvPr>
              <p:cNvSpPr/>
              <p:nvPr/>
            </p:nvSpPr>
            <p:spPr>
              <a:xfrm>
                <a:off x="6584239" y="2402172"/>
                <a:ext cx="23177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31775" h="164464">
                    <a:moveTo>
                      <a:pt x="23128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31285" y="0"/>
                    </a:lnTo>
                    <a:lnTo>
                      <a:pt x="231285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2" name="object 239">
                <a:extLst>
                  <a:ext uri="{FF2B5EF4-FFF2-40B4-BE49-F238E27FC236}">
                    <a16:creationId xmlns:a16="http://schemas.microsoft.com/office/drawing/2014/main" id="{D6AD5ACC-5F49-13E0-1BA7-8C263989B43E}"/>
                  </a:ext>
                </a:extLst>
              </p:cNvPr>
              <p:cNvSpPr/>
              <p:nvPr/>
            </p:nvSpPr>
            <p:spPr>
              <a:xfrm>
                <a:off x="6733027" y="4776942"/>
                <a:ext cx="596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9690" h="164464">
                    <a:moveTo>
                      <a:pt x="5951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9517" y="0"/>
                    </a:lnTo>
                    <a:lnTo>
                      <a:pt x="59517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3" name="object 240">
                <a:extLst>
                  <a:ext uri="{FF2B5EF4-FFF2-40B4-BE49-F238E27FC236}">
                    <a16:creationId xmlns:a16="http://schemas.microsoft.com/office/drawing/2014/main" id="{2E9CF725-01CA-AD01-AA91-391DA3DC832A}"/>
                  </a:ext>
                </a:extLst>
              </p:cNvPr>
              <p:cNvSpPr/>
              <p:nvPr/>
            </p:nvSpPr>
            <p:spPr>
              <a:xfrm>
                <a:off x="5425103" y="4228928"/>
                <a:ext cx="3937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164464">
                    <a:moveTo>
                      <a:pt x="3922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9220" y="0"/>
                    </a:lnTo>
                    <a:lnTo>
                      <a:pt x="39220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4" name="object 241">
                <a:extLst>
                  <a:ext uri="{FF2B5EF4-FFF2-40B4-BE49-F238E27FC236}">
                    <a16:creationId xmlns:a16="http://schemas.microsoft.com/office/drawing/2014/main" id="{2E11E5FC-00AF-FE31-FCBF-049AFE565F59}"/>
                  </a:ext>
                </a:extLst>
              </p:cNvPr>
              <p:cNvSpPr/>
              <p:nvPr/>
            </p:nvSpPr>
            <p:spPr>
              <a:xfrm>
                <a:off x="6500381" y="2036825"/>
                <a:ext cx="31559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15595" h="164464">
                    <a:moveTo>
                      <a:pt x="31514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15143" y="0"/>
                    </a:lnTo>
                    <a:lnTo>
                      <a:pt x="315143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5" name="object 242">
                <a:extLst>
                  <a:ext uri="{FF2B5EF4-FFF2-40B4-BE49-F238E27FC236}">
                    <a16:creationId xmlns:a16="http://schemas.microsoft.com/office/drawing/2014/main" id="{89E88E0E-2919-75D7-163B-511CA881D104}"/>
                  </a:ext>
                </a:extLst>
              </p:cNvPr>
              <p:cNvSpPr/>
              <p:nvPr/>
            </p:nvSpPr>
            <p:spPr>
              <a:xfrm>
                <a:off x="5414275" y="4411591"/>
                <a:ext cx="6007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00710" h="164464">
                    <a:moveTo>
                      <a:pt x="60053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00535" y="0"/>
                    </a:lnTo>
                    <a:lnTo>
                      <a:pt x="600535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6" name="object 243">
                <a:extLst>
                  <a:ext uri="{FF2B5EF4-FFF2-40B4-BE49-F238E27FC236}">
                    <a16:creationId xmlns:a16="http://schemas.microsoft.com/office/drawing/2014/main" id="{4D85AF1E-693D-0F4C-061A-AA93200E5133}"/>
                  </a:ext>
                </a:extLst>
              </p:cNvPr>
              <p:cNvSpPr/>
              <p:nvPr/>
            </p:nvSpPr>
            <p:spPr>
              <a:xfrm>
                <a:off x="6607237" y="1671478"/>
                <a:ext cx="20891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08915" h="164464">
                    <a:moveTo>
                      <a:pt x="20829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08291" y="0"/>
                    </a:lnTo>
                    <a:lnTo>
                      <a:pt x="208291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7" name="object 244">
                <a:extLst>
                  <a:ext uri="{FF2B5EF4-FFF2-40B4-BE49-F238E27FC236}">
                    <a16:creationId xmlns:a16="http://schemas.microsoft.com/office/drawing/2014/main" id="{9AF276FC-E5F7-3988-4A4F-25600F71AC51}"/>
                  </a:ext>
                </a:extLst>
              </p:cNvPr>
              <p:cNvSpPr/>
              <p:nvPr/>
            </p:nvSpPr>
            <p:spPr>
              <a:xfrm>
                <a:off x="5464324" y="3680897"/>
                <a:ext cx="31813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18135" h="164464">
                    <a:moveTo>
                      <a:pt x="31784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17841" y="0"/>
                    </a:lnTo>
                    <a:lnTo>
                      <a:pt x="317841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8" name="object 245">
                <a:extLst>
                  <a:ext uri="{FF2B5EF4-FFF2-40B4-BE49-F238E27FC236}">
                    <a16:creationId xmlns:a16="http://schemas.microsoft.com/office/drawing/2014/main" id="{4442781A-787A-8793-5004-8F9BEA6ECFF4}"/>
                  </a:ext>
                </a:extLst>
              </p:cNvPr>
              <p:cNvSpPr/>
              <p:nvPr/>
            </p:nvSpPr>
            <p:spPr>
              <a:xfrm>
                <a:off x="6342143" y="2584856"/>
                <a:ext cx="37655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76554" h="164464">
                    <a:moveTo>
                      <a:pt x="37600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76003" y="0"/>
                    </a:lnTo>
                    <a:lnTo>
                      <a:pt x="376003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9" name="object 246">
                <a:extLst>
                  <a:ext uri="{FF2B5EF4-FFF2-40B4-BE49-F238E27FC236}">
                    <a16:creationId xmlns:a16="http://schemas.microsoft.com/office/drawing/2014/main" id="{9D842A76-7CA7-D14E-0CC1-2DED0FC7EA72}"/>
                  </a:ext>
                </a:extLst>
              </p:cNvPr>
              <p:cNvSpPr/>
              <p:nvPr/>
            </p:nvSpPr>
            <p:spPr>
              <a:xfrm>
                <a:off x="5449457" y="1123446"/>
                <a:ext cx="800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164465">
                    <a:moveTo>
                      <a:pt x="7980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79801" y="0"/>
                    </a:lnTo>
                    <a:lnTo>
                      <a:pt x="79801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0" name="object 247">
                <a:extLst>
                  <a:ext uri="{FF2B5EF4-FFF2-40B4-BE49-F238E27FC236}">
                    <a16:creationId xmlns:a16="http://schemas.microsoft.com/office/drawing/2014/main" id="{AE5C0380-E5AE-88B7-CAF3-DEB4D0948B29}"/>
                  </a:ext>
                </a:extLst>
              </p:cNvPr>
              <p:cNvSpPr/>
              <p:nvPr/>
            </p:nvSpPr>
            <p:spPr>
              <a:xfrm>
                <a:off x="5741603" y="1306131"/>
                <a:ext cx="6388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38810" h="164465">
                    <a:moveTo>
                      <a:pt x="638401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38401" y="0"/>
                    </a:lnTo>
                    <a:lnTo>
                      <a:pt x="638401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1" name="object 248">
                <a:extLst>
                  <a:ext uri="{FF2B5EF4-FFF2-40B4-BE49-F238E27FC236}">
                    <a16:creationId xmlns:a16="http://schemas.microsoft.com/office/drawing/2014/main" id="{DB5F5342-A9B7-2DA5-7BDB-F1216F475D7D}"/>
                  </a:ext>
                </a:extLst>
              </p:cNvPr>
              <p:cNvSpPr/>
              <p:nvPr/>
            </p:nvSpPr>
            <p:spPr>
              <a:xfrm>
                <a:off x="5414264" y="940790"/>
                <a:ext cx="36830" cy="3087370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3087370">
                    <a:moveTo>
                      <a:pt x="24358" y="2922803"/>
                    </a:moveTo>
                    <a:lnTo>
                      <a:pt x="0" y="2922803"/>
                    </a:lnTo>
                    <a:lnTo>
                      <a:pt x="0" y="3087205"/>
                    </a:lnTo>
                    <a:lnTo>
                      <a:pt x="24358" y="3087205"/>
                    </a:lnTo>
                    <a:lnTo>
                      <a:pt x="24358" y="2922803"/>
                    </a:lnTo>
                    <a:close/>
                  </a:path>
                  <a:path w="36829" h="3087370">
                    <a:moveTo>
                      <a:pt x="28409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28409" y="164401"/>
                    </a:lnTo>
                    <a:lnTo>
                      <a:pt x="28409" y="0"/>
                    </a:lnTo>
                    <a:close/>
                  </a:path>
                  <a:path w="36829" h="3087370">
                    <a:moveTo>
                      <a:pt x="36525" y="730694"/>
                    </a:moveTo>
                    <a:lnTo>
                      <a:pt x="0" y="730694"/>
                    </a:lnTo>
                    <a:lnTo>
                      <a:pt x="0" y="895108"/>
                    </a:lnTo>
                    <a:lnTo>
                      <a:pt x="36525" y="895108"/>
                    </a:lnTo>
                    <a:lnTo>
                      <a:pt x="36525" y="730694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2" name="object 249">
                <a:extLst>
                  <a:ext uri="{FF2B5EF4-FFF2-40B4-BE49-F238E27FC236}">
                    <a16:creationId xmlns:a16="http://schemas.microsoft.com/office/drawing/2014/main" id="{0A47AC0F-B9BC-BCCC-142C-4EB9C54EC5A5}"/>
                  </a:ext>
                </a:extLst>
              </p:cNvPr>
              <p:cNvSpPr/>
              <p:nvPr/>
            </p:nvSpPr>
            <p:spPr>
              <a:xfrm>
                <a:off x="5504900" y="2767518"/>
                <a:ext cx="3073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07339" h="164464">
                    <a:moveTo>
                      <a:pt x="30703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07030" y="0"/>
                    </a:lnTo>
                    <a:lnTo>
                      <a:pt x="307030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3" name="object 250">
                <a:extLst>
                  <a:ext uri="{FF2B5EF4-FFF2-40B4-BE49-F238E27FC236}">
                    <a16:creationId xmlns:a16="http://schemas.microsoft.com/office/drawing/2014/main" id="{3886CA2C-9DB6-1FD1-CD78-2C45064D7B60}"/>
                  </a:ext>
                </a:extLst>
              </p:cNvPr>
              <p:cNvSpPr/>
              <p:nvPr/>
            </p:nvSpPr>
            <p:spPr>
              <a:xfrm>
                <a:off x="5414275" y="3315550"/>
                <a:ext cx="4508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5085" h="164464">
                    <a:moveTo>
                      <a:pt x="4463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4637" y="0"/>
                    </a:lnTo>
                    <a:lnTo>
                      <a:pt x="44637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4" name="object 251">
                <a:extLst>
                  <a:ext uri="{FF2B5EF4-FFF2-40B4-BE49-F238E27FC236}">
                    <a16:creationId xmlns:a16="http://schemas.microsoft.com/office/drawing/2014/main" id="{7EBF7C7A-488D-AD8C-748A-AB61D1C538E6}"/>
                  </a:ext>
                </a:extLst>
              </p:cNvPr>
              <p:cNvSpPr/>
              <p:nvPr/>
            </p:nvSpPr>
            <p:spPr>
              <a:xfrm>
                <a:off x="5525173" y="2036825"/>
                <a:ext cx="1201420" cy="2722245"/>
              </a:xfrm>
              <a:custGeom>
                <a:avLst/>
                <a:gdLst/>
                <a:ahLst/>
                <a:cxnLst/>
                <a:rect l="l" t="t" r="r" b="b"/>
                <a:pathLst>
                  <a:path w="1201420" h="2722245">
                    <a:moveTo>
                      <a:pt x="584314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584314" y="164414"/>
                    </a:lnTo>
                    <a:lnTo>
                      <a:pt x="584314" y="0"/>
                    </a:lnTo>
                    <a:close/>
                  </a:path>
                  <a:path w="1201420" h="2722245">
                    <a:moveTo>
                      <a:pt x="1201077" y="2557462"/>
                    </a:moveTo>
                    <a:lnTo>
                      <a:pt x="952207" y="2557462"/>
                    </a:lnTo>
                    <a:lnTo>
                      <a:pt x="952207" y="2721864"/>
                    </a:lnTo>
                    <a:lnTo>
                      <a:pt x="1201077" y="2721864"/>
                    </a:lnTo>
                    <a:lnTo>
                      <a:pt x="1201077" y="2557462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5" name="object 252">
                <a:extLst>
                  <a:ext uri="{FF2B5EF4-FFF2-40B4-BE49-F238E27FC236}">
                    <a16:creationId xmlns:a16="http://schemas.microsoft.com/office/drawing/2014/main" id="{791741F2-8A8B-1C09-F574-EE60ACE8E0A8}"/>
                  </a:ext>
                </a:extLst>
              </p:cNvPr>
              <p:cNvSpPr/>
              <p:nvPr/>
            </p:nvSpPr>
            <p:spPr>
              <a:xfrm>
                <a:off x="5414275" y="2950203"/>
                <a:ext cx="1651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4464">
                    <a:moveTo>
                      <a:pt x="1622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6226" y="0"/>
                    </a:lnTo>
                    <a:lnTo>
                      <a:pt x="16226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6" name="object 253">
                <a:extLst>
                  <a:ext uri="{FF2B5EF4-FFF2-40B4-BE49-F238E27FC236}">
                    <a16:creationId xmlns:a16="http://schemas.microsoft.com/office/drawing/2014/main" id="{BC7E2219-B5A2-5B69-FBCD-CC692E79C2B1}"/>
                  </a:ext>
                </a:extLst>
              </p:cNvPr>
              <p:cNvSpPr/>
              <p:nvPr/>
            </p:nvSpPr>
            <p:spPr>
              <a:xfrm>
                <a:off x="5491375" y="210085"/>
                <a:ext cx="17081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70814" h="164465">
                    <a:moveTo>
                      <a:pt x="17042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70426" y="0"/>
                    </a:lnTo>
                    <a:lnTo>
                      <a:pt x="170426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7" name="object 254">
                <a:extLst>
                  <a:ext uri="{FF2B5EF4-FFF2-40B4-BE49-F238E27FC236}">
                    <a16:creationId xmlns:a16="http://schemas.microsoft.com/office/drawing/2014/main" id="{08C955D0-B009-5454-D069-20BF07B3863F}"/>
                  </a:ext>
                </a:extLst>
              </p:cNvPr>
              <p:cNvSpPr/>
              <p:nvPr/>
            </p:nvSpPr>
            <p:spPr>
              <a:xfrm>
                <a:off x="6779006" y="2950209"/>
                <a:ext cx="3683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530225">
                    <a:moveTo>
                      <a:pt x="36512" y="365340"/>
                    </a:moveTo>
                    <a:lnTo>
                      <a:pt x="5410" y="365340"/>
                    </a:lnTo>
                    <a:lnTo>
                      <a:pt x="5410" y="529755"/>
                    </a:lnTo>
                    <a:lnTo>
                      <a:pt x="36512" y="529755"/>
                    </a:lnTo>
                    <a:lnTo>
                      <a:pt x="36512" y="365340"/>
                    </a:lnTo>
                    <a:close/>
                  </a:path>
                  <a:path w="36829" h="530225">
                    <a:moveTo>
                      <a:pt x="36512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36512" y="164414"/>
                    </a:lnTo>
                    <a:lnTo>
                      <a:pt x="36512" y="0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8" name="object 255">
                <a:extLst>
                  <a:ext uri="{FF2B5EF4-FFF2-40B4-BE49-F238E27FC236}">
                    <a16:creationId xmlns:a16="http://schemas.microsoft.com/office/drawing/2014/main" id="{4D695DF4-AF2D-6608-7850-47952BA07426}"/>
                  </a:ext>
                </a:extLst>
              </p:cNvPr>
              <p:cNvSpPr/>
              <p:nvPr/>
            </p:nvSpPr>
            <p:spPr>
              <a:xfrm>
                <a:off x="5467039" y="1488793"/>
                <a:ext cx="622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2229" h="164464">
                    <a:moveTo>
                      <a:pt x="6221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2219" y="0"/>
                    </a:lnTo>
                    <a:lnTo>
                      <a:pt x="62219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9" name="object 256">
                <a:extLst>
                  <a:ext uri="{FF2B5EF4-FFF2-40B4-BE49-F238E27FC236}">
                    <a16:creationId xmlns:a16="http://schemas.microsoft.com/office/drawing/2014/main" id="{C3A862C3-E018-D1A2-8938-5A6CA9E4711E}"/>
                  </a:ext>
                </a:extLst>
              </p:cNvPr>
              <p:cNvSpPr/>
              <p:nvPr/>
            </p:nvSpPr>
            <p:spPr>
              <a:xfrm>
                <a:off x="6774949" y="3863581"/>
                <a:ext cx="406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164464">
                    <a:moveTo>
                      <a:pt x="4058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0580" y="0"/>
                    </a:lnTo>
                    <a:lnTo>
                      <a:pt x="40580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0" name="object 257">
                <a:extLst>
                  <a:ext uri="{FF2B5EF4-FFF2-40B4-BE49-F238E27FC236}">
                    <a16:creationId xmlns:a16="http://schemas.microsoft.com/office/drawing/2014/main" id="{721E5039-9DB9-6EA1-B146-4F60992658CC}"/>
                  </a:ext>
                </a:extLst>
              </p:cNvPr>
              <p:cNvSpPr/>
              <p:nvPr/>
            </p:nvSpPr>
            <p:spPr>
              <a:xfrm>
                <a:off x="5742962" y="1488793"/>
                <a:ext cx="43180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164464">
                    <a:moveTo>
                      <a:pt x="43146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31468" y="0"/>
                    </a:lnTo>
                    <a:lnTo>
                      <a:pt x="431468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1" name="object 258">
                <a:extLst>
                  <a:ext uri="{FF2B5EF4-FFF2-40B4-BE49-F238E27FC236}">
                    <a16:creationId xmlns:a16="http://schemas.microsoft.com/office/drawing/2014/main" id="{F6E2AD61-B925-AF8A-C401-487161152812}"/>
                  </a:ext>
                </a:extLst>
              </p:cNvPr>
              <p:cNvSpPr/>
              <p:nvPr/>
            </p:nvSpPr>
            <p:spPr>
              <a:xfrm>
                <a:off x="5442686" y="940779"/>
                <a:ext cx="5969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9689" h="164465">
                    <a:moveTo>
                      <a:pt x="5951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9517" y="0"/>
                    </a:lnTo>
                    <a:lnTo>
                      <a:pt x="59517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2" name="object 259">
                <a:extLst>
                  <a:ext uri="{FF2B5EF4-FFF2-40B4-BE49-F238E27FC236}">
                    <a16:creationId xmlns:a16="http://schemas.microsoft.com/office/drawing/2014/main" id="{5B0D83A3-4A0F-E865-9137-69B9D7F10375}"/>
                  </a:ext>
                </a:extLst>
              </p:cNvPr>
              <p:cNvSpPr/>
              <p:nvPr/>
            </p:nvSpPr>
            <p:spPr>
              <a:xfrm>
                <a:off x="5414275" y="4594275"/>
                <a:ext cx="57658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164464">
                    <a:moveTo>
                      <a:pt x="57618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76182" y="0"/>
                    </a:lnTo>
                    <a:lnTo>
                      <a:pt x="576182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3" name="object 260">
                <a:extLst>
                  <a:ext uri="{FF2B5EF4-FFF2-40B4-BE49-F238E27FC236}">
                    <a16:creationId xmlns:a16="http://schemas.microsoft.com/office/drawing/2014/main" id="{7CA4650D-9785-5DD6-7916-DEE9680A8A21}"/>
                  </a:ext>
                </a:extLst>
              </p:cNvPr>
              <p:cNvSpPr/>
              <p:nvPr/>
            </p:nvSpPr>
            <p:spPr>
              <a:xfrm>
                <a:off x="5529258" y="1123446"/>
                <a:ext cx="15875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164465">
                    <a:moveTo>
                      <a:pt x="158242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58242" y="0"/>
                    </a:lnTo>
                    <a:lnTo>
                      <a:pt x="158242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4" name="object 261">
                <a:extLst>
                  <a:ext uri="{FF2B5EF4-FFF2-40B4-BE49-F238E27FC236}">
                    <a16:creationId xmlns:a16="http://schemas.microsoft.com/office/drawing/2014/main" id="{B1333F4A-F284-444E-557D-56E8C0721D69}"/>
                  </a:ext>
                </a:extLst>
              </p:cNvPr>
              <p:cNvSpPr/>
              <p:nvPr/>
            </p:nvSpPr>
            <p:spPr>
              <a:xfrm>
                <a:off x="5414275" y="4776942"/>
                <a:ext cx="55054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50545" h="164464">
                    <a:moveTo>
                      <a:pt x="55048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50486" y="0"/>
                    </a:lnTo>
                    <a:lnTo>
                      <a:pt x="550486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5" name="object 262">
                <a:extLst>
                  <a:ext uri="{FF2B5EF4-FFF2-40B4-BE49-F238E27FC236}">
                    <a16:creationId xmlns:a16="http://schemas.microsoft.com/office/drawing/2014/main" id="{A9232B7E-726E-1894-7828-092CA2C8C7C1}"/>
                  </a:ext>
                </a:extLst>
              </p:cNvPr>
              <p:cNvSpPr/>
              <p:nvPr/>
            </p:nvSpPr>
            <p:spPr>
              <a:xfrm>
                <a:off x="5446738" y="210095"/>
                <a:ext cx="1217295" cy="4001135"/>
              </a:xfrm>
              <a:custGeom>
                <a:avLst/>
                <a:gdLst/>
                <a:ahLst/>
                <a:cxnLst/>
                <a:rect l="l" t="t" r="r" b="b"/>
                <a:pathLst>
                  <a:path w="1217295" h="4001135">
                    <a:moveTo>
                      <a:pt x="44640" y="0"/>
                    </a:moveTo>
                    <a:lnTo>
                      <a:pt x="0" y="0"/>
                    </a:lnTo>
                    <a:lnTo>
                      <a:pt x="0" y="164401"/>
                    </a:lnTo>
                    <a:lnTo>
                      <a:pt x="44640" y="164401"/>
                    </a:lnTo>
                    <a:lnTo>
                      <a:pt x="44640" y="0"/>
                    </a:lnTo>
                    <a:close/>
                  </a:path>
                  <a:path w="1217295" h="4001135">
                    <a:moveTo>
                      <a:pt x="1192961" y="3653498"/>
                    </a:moveTo>
                    <a:lnTo>
                      <a:pt x="89268" y="3653498"/>
                    </a:lnTo>
                    <a:lnTo>
                      <a:pt x="89268" y="3817899"/>
                    </a:lnTo>
                    <a:lnTo>
                      <a:pt x="1192961" y="3817899"/>
                    </a:lnTo>
                    <a:lnTo>
                      <a:pt x="1192961" y="3653498"/>
                    </a:lnTo>
                    <a:close/>
                  </a:path>
                  <a:path w="1217295" h="4001135">
                    <a:moveTo>
                      <a:pt x="1217295" y="3836149"/>
                    </a:moveTo>
                    <a:lnTo>
                      <a:pt x="845350" y="3836149"/>
                    </a:lnTo>
                    <a:lnTo>
                      <a:pt x="845350" y="4000563"/>
                    </a:lnTo>
                    <a:lnTo>
                      <a:pt x="1217295" y="4000563"/>
                    </a:lnTo>
                    <a:lnTo>
                      <a:pt x="1217295" y="3836149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6" name="object 263">
                <a:extLst>
                  <a:ext uri="{FF2B5EF4-FFF2-40B4-BE49-F238E27FC236}">
                    <a16:creationId xmlns:a16="http://schemas.microsoft.com/office/drawing/2014/main" id="{EDB44BCA-80B1-764C-F1CE-E6D63B287437}"/>
                  </a:ext>
                </a:extLst>
              </p:cNvPr>
              <p:cNvSpPr/>
              <p:nvPr/>
            </p:nvSpPr>
            <p:spPr>
              <a:xfrm>
                <a:off x="5426456" y="392759"/>
                <a:ext cx="3302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530225">
                    <a:moveTo>
                      <a:pt x="28409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28409" y="164414"/>
                    </a:lnTo>
                    <a:lnTo>
                      <a:pt x="28409" y="0"/>
                    </a:lnTo>
                    <a:close/>
                  </a:path>
                  <a:path w="33020" h="530225">
                    <a:moveTo>
                      <a:pt x="32461" y="365340"/>
                    </a:moveTo>
                    <a:lnTo>
                      <a:pt x="0" y="365340"/>
                    </a:lnTo>
                    <a:lnTo>
                      <a:pt x="0" y="529755"/>
                    </a:lnTo>
                    <a:lnTo>
                      <a:pt x="32461" y="529755"/>
                    </a:lnTo>
                    <a:lnTo>
                      <a:pt x="32461" y="365340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7" name="object 264">
                <a:extLst>
                  <a:ext uri="{FF2B5EF4-FFF2-40B4-BE49-F238E27FC236}">
                    <a16:creationId xmlns:a16="http://schemas.microsoft.com/office/drawing/2014/main" id="{E1FDB98C-4453-175E-782F-6076752B7B0D}"/>
                  </a:ext>
                </a:extLst>
              </p:cNvPr>
              <p:cNvSpPr/>
              <p:nvPr/>
            </p:nvSpPr>
            <p:spPr>
              <a:xfrm>
                <a:off x="5414275" y="4228928"/>
                <a:ext cx="114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64464">
                    <a:moveTo>
                      <a:pt x="10828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0828" y="0"/>
                    </a:lnTo>
                    <a:lnTo>
                      <a:pt x="10828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8" name="object 265">
                <a:extLst>
                  <a:ext uri="{FF2B5EF4-FFF2-40B4-BE49-F238E27FC236}">
                    <a16:creationId xmlns:a16="http://schemas.microsoft.com/office/drawing/2014/main" id="{AF895ED1-0401-C47F-7BF2-363766FDF0EC}"/>
                  </a:ext>
                </a:extLst>
              </p:cNvPr>
              <p:cNvSpPr/>
              <p:nvPr/>
            </p:nvSpPr>
            <p:spPr>
              <a:xfrm>
                <a:off x="5508957" y="2402172"/>
                <a:ext cx="62547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25475" h="164464">
                    <a:moveTo>
                      <a:pt x="624875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24875" y="0"/>
                    </a:lnTo>
                    <a:lnTo>
                      <a:pt x="624875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9" name="object 266">
                <a:extLst>
                  <a:ext uri="{FF2B5EF4-FFF2-40B4-BE49-F238E27FC236}">
                    <a16:creationId xmlns:a16="http://schemas.microsoft.com/office/drawing/2014/main" id="{57CD03F2-97B2-411E-06D8-91F4B2835BB3}"/>
                  </a:ext>
                </a:extLst>
              </p:cNvPr>
              <p:cNvSpPr/>
              <p:nvPr/>
            </p:nvSpPr>
            <p:spPr>
              <a:xfrm>
                <a:off x="6768195" y="3498230"/>
                <a:ext cx="4762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164464">
                    <a:moveTo>
                      <a:pt x="47334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7334" y="0"/>
                    </a:lnTo>
                    <a:lnTo>
                      <a:pt x="47334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0" name="object 267">
                <a:extLst>
                  <a:ext uri="{FF2B5EF4-FFF2-40B4-BE49-F238E27FC236}">
                    <a16:creationId xmlns:a16="http://schemas.microsoft.com/office/drawing/2014/main" id="{B75F2AD2-B68F-1C83-5BE3-5A42D79B18C1}"/>
                  </a:ext>
                </a:extLst>
              </p:cNvPr>
              <p:cNvSpPr/>
              <p:nvPr/>
            </p:nvSpPr>
            <p:spPr>
              <a:xfrm>
                <a:off x="5429148" y="1306131"/>
                <a:ext cx="80010" cy="1260475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1260475">
                    <a:moveTo>
                      <a:pt x="50050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50050" y="164414"/>
                    </a:lnTo>
                    <a:lnTo>
                      <a:pt x="50050" y="0"/>
                    </a:lnTo>
                    <a:close/>
                  </a:path>
                  <a:path w="80010" h="1260475">
                    <a:moveTo>
                      <a:pt x="79806" y="1096048"/>
                    </a:moveTo>
                    <a:lnTo>
                      <a:pt x="10833" y="1096048"/>
                    </a:lnTo>
                    <a:lnTo>
                      <a:pt x="10833" y="1260462"/>
                    </a:lnTo>
                    <a:lnTo>
                      <a:pt x="79806" y="1260462"/>
                    </a:lnTo>
                    <a:lnTo>
                      <a:pt x="79806" y="1096048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1" name="object 268">
                <a:extLst>
                  <a:ext uri="{FF2B5EF4-FFF2-40B4-BE49-F238E27FC236}">
                    <a16:creationId xmlns:a16="http://schemas.microsoft.com/office/drawing/2014/main" id="{875E5A5D-547B-B02F-9A8C-CBAD51C951D8}"/>
                  </a:ext>
                </a:extLst>
              </p:cNvPr>
              <p:cNvSpPr/>
              <p:nvPr/>
            </p:nvSpPr>
            <p:spPr>
              <a:xfrm>
                <a:off x="5591473" y="27405"/>
                <a:ext cx="122428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224279" h="164465">
                    <a:moveTo>
                      <a:pt x="122406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224069" y="0"/>
                    </a:lnTo>
                    <a:lnTo>
                      <a:pt x="1224069" y="164411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2" name="object 269">
                <a:extLst>
                  <a:ext uri="{FF2B5EF4-FFF2-40B4-BE49-F238E27FC236}">
                    <a16:creationId xmlns:a16="http://schemas.microsoft.com/office/drawing/2014/main" id="{591489E5-4CF7-6858-18E2-793DB1C72E2D}"/>
                  </a:ext>
                </a:extLst>
              </p:cNvPr>
              <p:cNvSpPr/>
              <p:nvPr/>
            </p:nvSpPr>
            <p:spPr>
              <a:xfrm>
                <a:off x="5502203" y="940779"/>
                <a:ext cx="17335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64465">
                    <a:moveTo>
                      <a:pt x="17312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173127" y="0"/>
                    </a:lnTo>
                    <a:lnTo>
                      <a:pt x="173127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3" name="object 270">
                <a:extLst>
                  <a:ext uri="{FF2B5EF4-FFF2-40B4-BE49-F238E27FC236}">
                    <a16:creationId xmlns:a16="http://schemas.microsoft.com/office/drawing/2014/main" id="{D749E24E-0561-68FB-7A3D-3A1F069AF9C3}"/>
                  </a:ext>
                </a:extLst>
              </p:cNvPr>
              <p:cNvSpPr/>
              <p:nvPr/>
            </p:nvSpPr>
            <p:spPr>
              <a:xfrm>
                <a:off x="5441315" y="2036825"/>
                <a:ext cx="850900" cy="2174240"/>
              </a:xfrm>
              <a:custGeom>
                <a:avLst/>
                <a:gdLst/>
                <a:ahLst/>
                <a:cxnLst/>
                <a:rect l="l" t="t" r="r" b="b"/>
                <a:pathLst>
                  <a:path w="850900" h="2174240">
                    <a:moveTo>
                      <a:pt x="83858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83858" y="164414"/>
                    </a:lnTo>
                    <a:lnTo>
                      <a:pt x="83858" y="0"/>
                    </a:lnTo>
                    <a:close/>
                  </a:path>
                  <a:path w="850900" h="2174240">
                    <a:moveTo>
                      <a:pt x="850773" y="2009419"/>
                    </a:moveTo>
                    <a:lnTo>
                      <a:pt x="408470" y="2009419"/>
                    </a:lnTo>
                    <a:lnTo>
                      <a:pt x="408470" y="2173833"/>
                    </a:lnTo>
                    <a:lnTo>
                      <a:pt x="850773" y="2173833"/>
                    </a:lnTo>
                    <a:lnTo>
                      <a:pt x="850773" y="2009419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4" name="object 271">
                <a:extLst>
                  <a:ext uri="{FF2B5EF4-FFF2-40B4-BE49-F238E27FC236}">
                    <a16:creationId xmlns:a16="http://schemas.microsoft.com/office/drawing/2014/main" id="{7D3662F8-3962-05A7-CBB9-CD27070B89E7}"/>
                  </a:ext>
                </a:extLst>
              </p:cNvPr>
              <p:cNvSpPr/>
              <p:nvPr/>
            </p:nvSpPr>
            <p:spPr>
              <a:xfrm>
                <a:off x="6129776" y="2219505"/>
                <a:ext cx="38163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81634" h="164464">
                    <a:moveTo>
                      <a:pt x="381419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81419" y="0"/>
                    </a:lnTo>
                    <a:lnTo>
                      <a:pt x="381419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5" name="object 272">
                <a:extLst>
                  <a:ext uri="{FF2B5EF4-FFF2-40B4-BE49-F238E27FC236}">
                    <a16:creationId xmlns:a16="http://schemas.microsoft.com/office/drawing/2014/main" id="{FFED4A39-43DF-C066-2E87-6D9EC67E7390}"/>
                  </a:ext>
                </a:extLst>
              </p:cNvPr>
              <p:cNvSpPr/>
              <p:nvPr/>
            </p:nvSpPr>
            <p:spPr>
              <a:xfrm>
                <a:off x="6769544" y="3132873"/>
                <a:ext cx="46355" cy="1443355"/>
              </a:xfrm>
              <a:custGeom>
                <a:avLst/>
                <a:gdLst/>
                <a:ahLst/>
                <a:cxnLst/>
                <a:rect l="l" t="t" r="r" b="b"/>
                <a:pathLst>
                  <a:path w="46354" h="1443354">
                    <a:moveTo>
                      <a:pt x="45974" y="1278724"/>
                    </a:moveTo>
                    <a:lnTo>
                      <a:pt x="12166" y="1278724"/>
                    </a:lnTo>
                    <a:lnTo>
                      <a:pt x="12166" y="1443139"/>
                    </a:lnTo>
                    <a:lnTo>
                      <a:pt x="45974" y="1443139"/>
                    </a:lnTo>
                    <a:lnTo>
                      <a:pt x="45974" y="1278724"/>
                    </a:lnTo>
                    <a:close/>
                  </a:path>
                  <a:path w="46354" h="1443354">
                    <a:moveTo>
                      <a:pt x="45986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45986" y="164414"/>
                    </a:lnTo>
                    <a:lnTo>
                      <a:pt x="45986" y="0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6" name="object 273">
                <a:extLst>
                  <a:ext uri="{FF2B5EF4-FFF2-40B4-BE49-F238E27FC236}">
                    <a16:creationId xmlns:a16="http://schemas.microsoft.com/office/drawing/2014/main" id="{3024A443-8D0C-F235-BB91-D6FC0C2E81D9}"/>
                  </a:ext>
                </a:extLst>
              </p:cNvPr>
              <p:cNvSpPr/>
              <p:nvPr/>
            </p:nvSpPr>
            <p:spPr>
              <a:xfrm>
                <a:off x="5414264" y="2036825"/>
                <a:ext cx="90805" cy="895350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895350">
                    <a:moveTo>
                      <a:pt x="27051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27051" y="164414"/>
                    </a:lnTo>
                    <a:lnTo>
                      <a:pt x="27051" y="0"/>
                    </a:lnTo>
                    <a:close/>
                  </a:path>
                  <a:path w="90804" h="895350">
                    <a:moveTo>
                      <a:pt x="90639" y="730694"/>
                    </a:moveTo>
                    <a:lnTo>
                      <a:pt x="0" y="730694"/>
                    </a:lnTo>
                    <a:lnTo>
                      <a:pt x="0" y="895108"/>
                    </a:lnTo>
                    <a:lnTo>
                      <a:pt x="90639" y="895108"/>
                    </a:lnTo>
                    <a:lnTo>
                      <a:pt x="90639" y="730694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7" name="object 274">
                <a:extLst>
                  <a:ext uri="{FF2B5EF4-FFF2-40B4-BE49-F238E27FC236}">
                    <a16:creationId xmlns:a16="http://schemas.microsoft.com/office/drawing/2014/main" id="{4499E39B-B01B-4462-1782-822868964FB0}"/>
                  </a:ext>
                </a:extLst>
              </p:cNvPr>
              <p:cNvSpPr/>
              <p:nvPr/>
            </p:nvSpPr>
            <p:spPr>
              <a:xfrm>
                <a:off x="6476045" y="2950203"/>
                <a:ext cx="30353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303529" h="164464">
                    <a:moveTo>
                      <a:pt x="302973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302973" y="0"/>
                    </a:lnTo>
                    <a:lnTo>
                      <a:pt x="302973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8" name="object 275">
                <a:extLst>
                  <a:ext uri="{FF2B5EF4-FFF2-40B4-BE49-F238E27FC236}">
                    <a16:creationId xmlns:a16="http://schemas.microsoft.com/office/drawing/2014/main" id="{CC2091BC-7A8B-57B7-094D-930C1454A178}"/>
                  </a:ext>
                </a:extLst>
              </p:cNvPr>
              <p:cNvSpPr/>
              <p:nvPr/>
            </p:nvSpPr>
            <p:spPr>
              <a:xfrm>
                <a:off x="6085154" y="1123454"/>
                <a:ext cx="730885" cy="2722245"/>
              </a:xfrm>
              <a:custGeom>
                <a:avLst/>
                <a:gdLst/>
                <a:ahLst/>
                <a:cxnLst/>
                <a:rect l="l" t="t" r="r" b="b"/>
                <a:pathLst>
                  <a:path w="730884" h="2722245">
                    <a:moveTo>
                      <a:pt x="730377" y="2557449"/>
                    </a:moveTo>
                    <a:lnTo>
                      <a:pt x="701967" y="2557449"/>
                    </a:lnTo>
                    <a:lnTo>
                      <a:pt x="701967" y="2721864"/>
                    </a:lnTo>
                    <a:lnTo>
                      <a:pt x="730377" y="2721864"/>
                    </a:lnTo>
                    <a:lnTo>
                      <a:pt x="730377" y="2557449"/>
                    </a:lnTo>
                    <a:close/>
                  </a:path>
                  <a:path w="730884" h="2722245">
                    <a:moveTo>
                      <a:pt x="730377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730377" y="164414"/>
                    </a:lnTo>
                    <a:lnTo>
                      <a:pt x="730377" y="0"/>
                    </a:lnTo>
                    <a:close/>
                  </a:path>
                </a:pathLst>
              </a:custGeom>
              <a:solidFill>
                <a:srgbClr val="008A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9" name="object 276">
                <a:extLst>
                  <a:ext uri="{FF2B5EF4-FFF2-40B4-BE49-F238E27FC236}">
                    <a16:creationId xmlns:a16="http://schemas.microsoft.com/office/drawing/2014/main" id="{9B768369-D023-A523-72A5-A092B2392F50}"/>
                  </a:ext>
                </a:extLst>
              </p:cNvPr>
              <p:cNvSpPr/>
              <p:nvPr/>
            </p:nvSpPr>
            <p:spPr>
              <a:xfrm>
                <a:off x="5538709" y="575432"/>
                <a:ext cx="230504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30504" h="164465">
                    <a:moveTo>
                      <a:pt x="22993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229930" y="0"/>
                    </a:lnTo>
                    <a:lnTo>
                      <a:pt x="229930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0" name="object 277">
                <a:extLst>
                  <a:ext uri="{FF2B5EF4-FFF2-40B4-BE49-F238E27FC236}">
                    <a16:creationId xmlns:a16="http://schemas.microsoft.com/office/drawing/2014/main" id="{D03AE88A-5844-423B-E5CF-685B9C1D384A}"/>
                  </a:ext>
                </a:extLst>
              </p:cNvPr>
              <p:cNvSpPr/>
              <p:nvPr/>
            </p:nvSpPr>
            <p:spPr>
              <a:xfrm>
                <a:off x="5458908" y="758099"/>
                <a:ext cx="8445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164465">
                    <a:moveTo>
                      <a:pt x="8385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83857" y="0"/>
                    </a:lnTo>
                    <a:lnTo>
                      <a:pt x="83857" y="164411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1" name="object 278">
                <a:extLst>
                  <a:ext uri="{FF2B5EF4-FFF2-40B4-BE49-F238E27FC236}">
                    <a16:creationId xmlns:a16="http://schemas.microsoft.com/office/drawing/2014/main" id="{268A8821-5FA1-40DF-7A35-BD9FF7F17782}"/>
                  </a:ext>
                </a:extLst>
              </p:cNvPr>
              <p:cNvSpPr/>
              <p:nvPr/>
            </p:nvSpPr>
            <p:spPr>
              <a:xfrm>
                <a:off x="5414275" y="1488793"/>
                <a:ext cx="5334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53339" h="164464">
                    <a:moveTo>
                      <a:pt x="52746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52746" y="0"/>
                    </a:lnTo>
                    <a:lnTo>
                      <a:pt x="52746" y="164411"/>
                    </a:lnTo>
                    <a:close/>
                  </a:path>
                </a:pathLst>
              </a:custGeom>
              <a:solidFill>
                <a:srgbClr val="CD252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2" name="object 279">
                <a:extLst>
                  <a:ext uri="{FF2B5EF4-FFF2-40B4-BE49-F238E27FC236}">
                    <a16:creationId xmlns:a16="http://schemas.microsoft.com/office/drawing/2014/main" id="{CEF4666D-D327-1C6C-365C-E90D9463CE16}"/>
                  </a:ext>
                </a:extLst>
              </p:cNvPr>
              <p:cNvSpPr/>
              <p:nvPr/>
            </p:nvSpPr>
            <p:spPr>
              <a:xfrm>
                <a:off x="5782183" y="3498240"/>
                <a:ext cx="932180" cy="1078230"/>
              </a:xfrm>
              <a:custGeom>
                <a:avLst/>
                <a:gdLst/>
                <a:ahLst/>
                <a:cxnLst/>
                <a:rect l="l" t="t" r="r" b="b"/>
                <a:pathLst>
                  <a:path w="932179" h="1078229">
                    <a:moveTo>
                      <a:pt x="765530" y="0"/>
                    </a:moveTo>
                    <a:lnTo>
                      <a:pt x="112242" y="0"/>
                    </a:lnTo>
                    <a:lnTo>
                      <a:pt x="112242" y="164414"/>
                    </a:lnTo>
                    <a:lnTo>
                      <a:pt x="765530" y="164414"/>
                    </a:lnTo>
                    <a:lnTo>
                      <a:pt x="765530" y="0"/>
                    </a:lnTo>
                    <a:close/>
                  </a:path>
                  <a:path w="932179" h="1078229">
                    <a:moveTo>
                      <a:pt x="853452" y="182664"/>
                    </a:moveTo>
                    <a:lnTo>
                      <a:pt x="0" y="182664"/>
                    </a:lnTo>
                    <a:lnTo>
                      <a:pt x="0" y="347078"/>
                    </a:lnTo>
                    <a:lnTo>
                      <a:pt x="853452" y="347078"/>
                    </a:lnTo>
                    <a:lnTo>
                      <a:pt x="853452" y="182664"/>
                    </a:lnTo>
                    <a:close/>
                  </a:path>
                  <a:path w="932179" h="1078229">
                    <a:moveTo>
                      <a:pt x="931900" y="913358"/>
                    </a:moveTo>
                    <a:lnTo>
                      <a:pt x="609981" y="913358"/>
                    </a:lnTo>
                    <a:lnTo>
                      <a:pt x="609981" y="1077772"/>
                    </a:lnTo>
                    <a:lnTo>
                      <a:pt x="931900" y="1077772"/>
                    </a:lnTo>
                    <a:lnTo>
                      <a:pt x="931900" y="913358"/>
                    </a:lnTo>
                    <a:close/>
                  </a:path>
                </a:pathLst>
              </a:custGeom>
              <a:solidFill>
                <a:srgbClr val="CDC8C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3" name="object 280">
                <a:extLst>
                  <a:ext uri="{FF2B5EF4-FFF2-40B4-BE49-F238E27FC236}">
                    <a16:creationId xmlns:a16="http://schemas.microsoft.com/office/drawing/2014/main" id="{18E97383-B020-274A-6994-E24A38C1327D}"/>
                  </a:ext>
                </a:extLst>
              </p:cNvPr>
              <p:cNvSpPr/>
              <p:nvPr/>
            </p:nvSpPr>
            <p:spPr>
              <a:xfrm>
                <a:off x="5964779" y="4776942"/>
                <a:ext cx="48196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81964" h="164464">
                    <a:moveTo>
                      <a:pt x="481517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481517" y="0"/>
                    </a:lnTo>
                    <a:lnTo>
                      <a:pt x="481517" y="164411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4" name="object 281">
                <a:extLst>
                  <a:ext uri="{FF2B5EF4-FFF2-40B4-BE49-F238E27FC236}">
                    <a16:creationId xmlns:a16="http://schemas.microsoft.com/office/drawing/2014/main" id="{14B0329F-083B-B348-B8FF-0021E46A04A5}"/>
                  </a:ext>
                </a:extLst>
              </p:cNvPr>
              <p:cNvSpPr/>
              <p:nvPr/>
            </p:nvSpPr>
            <p:spPr>
              <a:xfrm>
                <a:off x="5918787" y="1671478"/>
                <a:ext cx="68897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688975" h="164464">
                    <a:moveTo>
                      <a:pt x="688450" y="164411"/>
                    </a:moveTo>
                    <a:lnTo>
                      <a:pt x="0" y="164411"/>
                    </a:lnTo>
                    <a:lnTo>
                      <a:pt x="0" y="0"/>
                    </a:lnTo>
                    <a:lnTo>
                      <a:pt x="688450" y="0"/>
                    </a:lnTo>
                    <a:lnTo>
                      <a:pt x="688450" y="164411"/>
                    </a:lnTo>
                    <a:close/>
                  </a:path>
                </a:pathLst>
              </a:custGeom>
              <a:solidFill>
                <a:srgbClr val="31CD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5" name="object 282">
                <a:extLst>
                  <a:ext uri="{FF2B5EF4-FFF2-40B4-BE49-F238E27FC236}">
                    <a16:creationId xmlns:a16="http://schemas.microsoft.com/office/drawing/2014/main" id="{5EE1FD45-02F7-86BA-AE53-969C62906636}"/>
                  </a:ext>
                </a:extLst>
              </p:cNvPr>
              <p:cNvSpPr/>
              <p:nvPr/>
            </p:nvSpPr>
            <p:spPr>
              <a:xfrm>
                <a:off x="5430507" y="1854161"/>
                <a:ext cx="106045" cy="2174240"/>
              </a:xfrm>
              <a:custGeom>
                <a:avLst/>
                <a:gdLst/>
                <a:ahLst/>
                <a:cxnLst/>
                <a:rect l="l" t="t" r="r" b="b"/>
                <a:pathLst>
                  <a:path w="106045" h="2174240">
                    <a:moveTo>
                      <a:pt x="102793" y="0"/>
                    </a:moveTo>
                    <a:lnTo>
                      <a:pt x="0" y="0"/>
                    </a:lnTo>
                    <a:lnTo>
                      <a:pt x="0" y="164414"/>
                    </a:lnTo>
                    <a:lnTo>
                      <a:pt x="102793" y="164414"/>
                    </a:lnTo>
                    <a:lnTo>
                      <a:pt x="102793" y="0"/>
                    </a:lnTo>
                    <a:close/>
                  </a:path>
                  <a:path w="106045" h="2174240">
                    <a:moveTo>
                      <a:pt x="105498" y="2009432"/>
                    </a:moveTo>
                    <a:lnTo>
                      <a:pt x="8115" y="2009432"/>
                    </a:lnTo>
                    <a:lnTo>
                      <a:pt x="8115" y="2173833"/>
                    </a:lnTo>
                    <a:lnTo>
                      <a:pt x="105498" y="2173833"/>
                    </a:lnTo>
                    <a:lnTo>
                      <a:pt x="105498" y="2009432"/>
                    </a:lnTo>
                    <a:close/>
                  </a:path>
                </a:pathLst>
              </a:custGeom>
              <a:solidFill>
                <a:srgbClr val="E995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6" name="object 283">
                <a:extLst>
                  <a:ext uri="{FF2B5EF4-FFF2-40B4-BE49-F238E27FC236}">
                    <a16:creationId xmlns:a16="http://schemas.microsoft.com/office/drawing/2014/main" id="{DDED3129-72C9-5666-8B2C-2DD7D5A23DBE}"/>
                  </a:ext>
                </a:extLst>
              </p:cNvPr>
              <p:cNvSpPr/>
              <p:nvPr/>
            </p:nvSpPr>
            <p:spPr>
              <a:xfrm>
                <a:off x="5344220" y="7"/>
                <a:ext cx="1541780" cy="4968875"/>
              </a:xfrm>
              <a:custGeom>
                <a:avLst/>
                <a:gdLst/>
                <a:ahLst/>
                <a:cxnLst/>
                <a:rect l="l" t="t" r="r" b="b"/>
                <a:pathLst>
                  <a:path w="1541779" h="4968875">
                    <a:moveTo>
                      <a:pt x="0" y="0"/>
                    </a:moveTo>
                    <a:lnTo>
                      <a:pt x="1541378" y="0"/>
                    </a:lnTo>
                    <a:lnTo>
                      <a:pt x="1541378" y="4968758"/>
                    </a:lnTo>
                    <a:lnTo>
                      <a:pt x="0" y="4968758"/>
                    </a:lnTo>
                    <a:lnTo>
                      <a:pt x="0" y="0"/>
                    </a:lnTo>
                    <a:close/>
                  </a:path>
                </a:pathLst>
              </a:custGeom>
              <a:ln w="938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7" name="object 284">
                <a:extLst>
                  <a:ext uri="{FF2B5EF4-FFF2-40B4-BE49-F238E27FC236}">
                    <a16:creationId xmlns:a16="http://schemas.microsoft.com/office/drawing/2014/main" id="{0F70E9A4-1FB6-5DD1-727C-55F8EBF6CD64}"/>
                  </a:ext>
                </a:extLst>
              </p:cNvPr>
              <p:cNvSpPr/>
              <p:nvPr/>
            </p:nvSpPr>
            <p:spPr>
              <a:xfrm>
                <a:off x="5344220" y="7"/>
                <a:ext cx="0" cy="4968875"/>
              </a:xfrm>
              <a:custGeom>
                <a:avLst/>
                <a:gdLst/>
                <a:ahLst/>
                <a:cxnLst/>
                <a:rect l="l" t="t" r="r" b="b"/>
                <a:pathLst>
                  <a:path h="4968875">
                    <a:moveTo>
                      <a:pt x="0" y="4968758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88" name="object 285">
              <a:extLst>
                <a:ext uri="{FF2B5EF4-FFF2-40B4-BE49-F238E27FC236}">
                  <a16:creationId xmlns:a16="http://schemas.microsoft.com/office/drawing/2014/main" id="{E050A2DB-538E-69C0-9BD1-746067201AE5}"/>
                </a:ext>
              </a:extLst>
            </p:cNvPr>
            <p:cNvSpPr txBox="1"/>
            <p:nvPr/>
          </p:nvSpPr>
          <p:spPr>
            <a:xfrm>
              <a:off x="8809043" y="5836092"/>
              <a:ext cx="127952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@imrankhanpti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4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89" name="object 286">
              <a:extLst>
                <a:ext uri="{FF2B5EF4-FFF2-40B4-BE49-F238E27FC236}">
                  <a16:creationId xmlns:a16="http://schemas.microsoft.com/office/drawing/2014/main" id="{68B091A1-8E15-A1DF-A3EE-5B21D2BD68C9}"/>
                </a:ext>
              </a:extLst>
            </p:cNvPr>
            <p:cNvSpPr txBox="1"/>
            <p:nvPr/>
          </p:nvSpPr>
          <p:spPr>
            <a:xfrm>
              <a:off x="8809043" y="5653450"/>
              <a:ext cx="78930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'god'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0" name="object 287">
              <a:extLst>
                <a:ext uri="{FF2B5EF4-FFF2-40B4-BE49-F238E27FC236}">
                  <a16:creationId xmlns:a16="http://schemas.microsoft.com/office/drawing/2014/main" id="{4F2795D2-4B83-AE67-719D-0F9B28C0C375}"/>
                </a:ext>
              </a:extLst>
            </p:cNvPr>
            <p:cNvSpPr txBox="1"/>
            <p:nvPr/>
          </p:nvSpPr>
          <p:spPr>
            <a:xfrm>
              <a:off x="8809043" y="5470808"/>
              <a:ext cx="138747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@allahislamquran</a:t>
              </a:r>
              <a:r>
                <a:rPr sz="650" spc="4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1" name="object 288">
              <a:extLst>
                <a:ext uri="{FF2B5EF4-FFF2-40B4-BE49-F238E27FC236}">
                  <a16:creationId xmlns:a16="http://schemas.microsoft.com/office/drawing/2014/main" id="{09D756B1-69D4-F209-CF51-2F2C31FC5D37}"/>
                </a:ext>
              </a:extLst>
            </p:cNvPr>
            <p:cNvSpPr txBox="1"/>
            <p:nvPr/>
          </p:nvSpPr>
          <p:spPr>
            <a:xfrm>
              <a:off x="8809043" y="5288165"/>
              <a:ext cx="107378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@Twitter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2" name="object 289">
              <a:extLst>
                <a:ext uri="{FF2B5EF4-FFF2-40B4-BE49-F238E27FC236}">
                  <a16:creationId xmlns:a16="http://schemas.microsoft.com/office/drawing/2014/main" id="{C0B24106-ECF2-F96B-9450-F10487825E6E}"/>
                </a:ext>
              </a:extLst>
            </p:cNvPr>
            <p:cNvSpPr txBox="1"/>
            <p:nvPr/>
          </p:nvSpPr>
          <p:spPr>
            <a:xfrm>
              <a:off x="8809043" y="5105523"/>
              <a:ext cx="92011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'religion'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3" name="object 290">
              <a:extLst>
                <a:ext uri="{FF2B5EF4-FFF2-40B4-BE49-F238E27FC236}">
                  <a16:creationId xmlns:a16="http://schemas.microsoft.com/office/drawing/2014/main" id="{6E310082-A450-A56C-F46A-09D09F6514E3}"/>
                </a:ext>
              </a:extLst>
            </p:cNvPr>
            <p:cNvSpPr txBox="1"/>
            <p:nvPr/>
          </p:nvSpPr>
          <p:spPr>
            <a:xfrm>
              <a:off x="8809043" y="4922881"/>
              <a:ext cx="76136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'rt'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4" name="object 291">
              <a:extLst>
                <a:ext uri="{FF2B5EF4-FFF2-40B4-BE49-F238E27FC236}">
                  <a16:creationId xmlns:a16="http://schemas.microsoft.com/office/drawing/2014/main" id="{91C3E947-B590-D10D-D430-E22B25BECBE9}"/>
                </a:ext>
              </a:extLst>
            </p:cNvPr>
            <p:cNvSpPr txBox="1"/>
            <p:nvPr/>
          </p:nvSpPr>
          <p:spPr>
            <a:xfrm>
              <a:off x="8809043" y="4557597"/>
              <a:ext cx="1350645" cy="30988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'male'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25"/>
                </a:spcBef>
              </a:pPr>
              <a:endParaRPr sz="5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@anthonywhatup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5" name="object 292">
              <a:extLst>
                <a:ext uri="{FF2B5EF4-FFF2-40B4-BE49-F238E27FC236}">
                  <a16:creationId xmlns:a16="http://schemas.microsoft.com/office/drawing/2014/main" id="{42E610D5-C9F6-2970-52C0-BCC5953CF58A}"/>
                </a:ext>
              </a:extLst>
            </p:cNvPr>
            <p:cNvSpPr txBox="1"/>
            <p:nvPr/>
          </p:nvSpPr>
          <p:spPr>
            <a:xfrm>
              <a:off x="8809043" y="4374955"/>
              <a:ext cx="72390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'bet'</a:t>
              </a:r>
              <a:r>
                <a:rPr sz="650" spc="2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6" name="object 293">
              <a:extLst>
                <a:ext uri="{FF2B5EF4-FFF2-40B4-BE49-F238E27FC236}">
                  <a16:creationId xmlns:a16="http://schemas.microsoft.com/office/drawing/2014/main" id="{F500ABF8-05BD-3FDD-D532-C3C359A49517}"/>
                </a:ext>
              </a:extLst>
            </p:cNvPr>
            <p:cNvSpPr txBox="1"/>
            <p:nvPr/>
          </p:nvSpPr>
          <p:spPr>
            <a:xfrm>
              <a:off x="8809043" y="4192312"/>
              <a:ext cx="131254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@CDNelectricity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7" name="object 294">
              <a:extLst>
                <a:ext uri="{FF2B5EF4-FFF2-40B4-BE49-F238E27FC236}">
                  <a16:creationId xmlns:a16="http://schemas.microsoft.com/office/drawing/2014/main" id="{5934C0B6-0422-0970-81C3-0840D8B563F8}"/>
                </a:ext>
              </a:extLst>
            </p:cNvPr>
            <p:cNvSpPr txBox="1"/>
            <p:nvPr/>
          </p:nvSpPr>
          <p:spPr>
            <a:xfrm>
              <a:off x="8809043" y="4009670"/>
              <a:ext cx="75628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'way'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8" name="object 295">
              <a:extLst>
                <a:ext uri="{FF2B5EF4-FFF2-40B4-BE49-F238E27FC236}">
                  <a16:creationId xmlns:a16="http://schemas.microsoft.com/office/drawing/2014/main" id="{C0429B8F-63A0-0C23-D045-877C5E366464}"/>
                </a:ext>
              </a:extLst>
            </p:cNvPr>
            <p:cNvSpPr txBox="1"/>
            <p:nvPr/>
          </p:nvSpPr>
          <p:spPr>
            <a:xfrm>
              <a:off x="8809043" y="3827028"/>
              <a:ext cx="122428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'feministsemst'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9" name="object 296">
              <a:extLst>
                <a:ext uri="{FF2B5EF4-FFF2-40B4-BE49-F238E27FC236}">
                  <a16:creationId xmlns:a16="http://schemas.microsoft.com/office/drawing/2014/main" id="{6B5B87FE-D8B6-EE03-BFC0-3DD2585BFF16}"/>
                </a:ext>
              </a:extLst>
            </p:cNvPr>
            <p:cNvSpPr txBox="1"/>
            <p:nvPr/>
          </p:nvSpPr>
          <p:spPr>
            <a:xfrm>
              <a:off x="8809043" y="3644385"/>
              <a:ext cx="129349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@twitterfashion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00" name="object 297">
              <a:extLst>
                <a:ext uri="{FF2B5EF4-FFF2-40B4-BE49-F238E27FC236}">
                  <a16:creationId xmlns:a16="http://schemas.microsoft.com/office/drawing/2014/main" id="{39E7D5BB-9C98-68CA-8BCE-F3155ACA5579}"/>
                </a:ext>
              </a:extLst>
            </p:cNvPr>
            <p:cNvSpPr txBox="1"/>
            <p:nvPr/>
          </p:nvSpPr>
          <p:spPr>
            <a:xfrm>
              <a:off x="8809043" y="3461743"/>
              <a:ext cx="119062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@stephenking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01" name="object 298">
              <a:extLst>
                <a:ext uri="{FF2B5EF4-FFF2-40B4-BE49-F238E27FC236}">
                  <a16:creationId xmlns:a16="http://schemas.microsoft.com/office/drawing/2014/main" id="{33E1AEE7-EFA0-17C2-B413-7D6D99A907A6}"/>
                </a:ext>
              </a:extLst>
            </p:cNvPr>
            <p:cNvSpPr txBox="1"/>
            <p:nvPr/>
          </p:nvSpPr>
          <p:spPr>
            <a:xfrm>
              <a:off x="8809043" y="3279101"/>
              <a:ext cx="121412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@stephenfry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02" name="object 299">
              <a:extLst>
                <a:ext uri="{FF2B5EF4-FFF2-40B4-BE49-F238E27FC236}">
                  <a16:creationId xmlns:a16="http://schemas.microsoft.com/office/drawing/2014/main" id="{173DEA3F-91C4-E834-16B0-9637B888F6A9}"/>
                </a:ext>
              </a:extLst>
            </p:cNvPr>
            <p:cNvSpPr txBox="1"/>
            <p:nvPr/>
          </p:nvSpPr>
          <p:spPr>
            <a:xfrm>
              <a:off x="8809043" y="3096459"/>
              <a:ext cx="112966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@stephenfry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03" name="object 300">
              <a:extLst>
                <a:ext uri="{FF2B5EF4-FFF2-40B4-BE49-F238E27FC236}">
                  <a16:creationId xmlns:a16="http://schemas.microsoft.com/office/drawing/2014/main" id="{9E0D6679-7DED-C7B1-A8E7-0CF54FC6832B}"/>
                </a:ext>
              </a:extLst>
            </p:cNvPr>
            <p:cNvSpPr txBox="1"/>
            <p:nvPr/>
          </p:nvSpPr>
          <p:spPr>
            <a:xfrm>
              <a:off x="8809043" y="2913816"/>
              <a:ext cx="150558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@kourtneykardash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5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04" name="object 301">
              <a:extLst>
                <a:ext uri="{FF2B5EF4-FFF2-40B4-BE49-F238E27FC236}">
                  <a16:creationId xmlns:a16="http://schemas.microsoft.com/office/drawing/2014/main" id="{B2DCA802-581A-C82C-8F97-44D2D3F2A75F}"/>
                </a:ext>
              </a:extLst>
            </p:cNvPr>
            <p:cNvSpPr txBox="1"/>
            <p:nvPr/>
          </p:nvSpPr>
          <p:spPr>
            <a:xfrm>
              <a:off x="8809043" y="2731174"/>
              <a:ext cx="76581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'vote'</a:t>
              </a:r>
              <a:r>
                <a:rPr sz="650" spc="2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05" name="object 302">
              <a:extLst>
                <a:ext uri="{FF2B5EF4-FFF2-40B4-BE49-F238E27FC236}">
                  <a16:creationId xmlns:a16="http://schemas.microsoft.com/office/drawing/2014/main" id="{965AE289-9205-C784-A681-D35AF216C901}"/>
                </a:ext>
              </a:extLst>
            </p:cNvPr>
            <p:cNvSpPr txBox="1"/>
            <p:nvPr/>
          </p:nvSpPr>
          <p:spPr>
            <a:xfrm>
              <a:off x="8809043" y="2548532"/>
              <a:ext cx="137858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@Gr8Darwinians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4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06" name="object 303">
              <a:extLst>
                <a:ext uri="{FF2B5EF4-FFF2-40B4-BE49-F238E27FC236}">
                  <a16:creationId xmlns:a16="http://schemas.microsoft.com/office/drawing/2014/main" id="{9F838FE9-436C-8462-8742-ABC7829B94F9}"/>
                </a:ext>
              </a:extLst>
            </p:cNvPr>
            <p:cNvSpPr txBox="1"/>
            <p:nvPr/>
          </p:nvSpPr>
          <p:spPr>
            <a:xfrm>
              <a:off x="8809043" y="2183247"/>
              <a:ext cx="1486535" cy="30988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@richarddawkins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25"/>
                </a:spcBef>
              </a:pPr>
              <a:endParaRPr sz="5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@NinjaEconomics</a:t>
              </a:r>
              <a:r>
                <a:rPr sz="650" spc="4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5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07" name="object 304">
              <a:extLst>
                <a:ext uri="{FF2B5EF4-FFF2-40B4-BE49-F238E27FC236}">
                  <a16:creationId xmlns:a16="http://schemas.microsoft.com/office/drawing/2014/main" id="{753E6CDF-8CF7-CDEF-40C2-ACCBFB51535E}"/>
                </a:ext>
              </a:extLst>
            </p:cNvPr>
            <p:cNvSpPr txBox="1"/>
            <p:nvPr/>
          </p:nvSpPr>
          <p:spPr>
            <a:xfrm>
              <a:off x="8809043" y="2000605"/>
              <a:ext cx="104648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'freethinker'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(Atheism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word)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08" name="object 305">
              <a:extLst>
                <a:ext uri="{FF2B5EF4-FFF2-40B4-BE49-F238E27FC236}">
                  <a16:creationId xmlns:a16="http://schemas.microsoft.com/office/drawing/2014/main" id="{6A8A0B53-C66A-D62E-3A89-4C7C1067ABD2}"/>
                </a:ext>
              </a:extLst>
            </p:cNvPr>
            <p:cNvSpPr txBox="1"/>
            <p:nvPr/>
          </p:nvSpPr>
          <p:spPr>
            <a:xfrm>
              <a:off x="8809043" y="1817963"/>
              <a:ext cx="108267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@Lzats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(Feminism</a:t>
              </a:r>
              <a:r>
                <a:rPr sz="650" spc="3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 dirty="0">
                <a:latin typeface="Arial"/>
                <a:cs typeface="Arial"/>
              </a:endParaRPr>
            </a:p>
          </p:txBody>
        </p:sp>
        <p:sp>
          <p:nvSpPr>
            <p:cNvPr id="309" name="object 306">
              <a:extLst>
                <a:ext uri="{FF2B5EF4-FFF2-40B4-BE49-F238E27FC236}">
                  <a16:creationId xmlns:a16="http://schemas.microsoft.com/office/drawing/2014/main" id="{AA659AA6-E67C-D110-06FA-0238DDBF84BB}"/>
                </a:ext>
              </a:extLst>
            </p:cNvPr>
            <p:cNvSpPr txBox="1"/>
            <p:nvPr/>
          </p:nvSpPr>
          <p:spPr>
            <a:xfrm>
              <a:off x="8809043" y="1635321"/>
              <a:ext cx="127508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@HillaryClinton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mention)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10" name="object 307">
              <a:extLst>
                <a:ext uri="{FF2B5EF4-FFF2-40B4-BE49-F238E27FC236}">
                  <a16:creationId xmlns:a16="http://schemas.microsoft.com/office/drawing/2014/main" id="{0392F79D-E015-0579-A469-233A05BC50DF}"/>
                </a:ext>
              </a:extLst>
            </p:cNvPr>
            <p:cNvSpPr txBox="1"/>
            <p:nvPr/>
          </p:nvSpPr>
          <p:spPr>
            <a:xfrm>
              <a:off x="8809043" y="1452678"/>
              <a:ext cx="123761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@shehasmyvote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4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11" name="object 308">
              <a:extLst>
                <a:ext uri="{FF2B5EF4-FFF2-40B4-BE49-F238E27FC236}">
                  <a16:creationId xmlns:a16="http://schemas.microsoft.com/office/drawing/2014/main" id="{121C146F-D8CC-0851-C305-DEC6D79ADBA1}"/>
                </a:ext>
              </a:extLst>
            </p:cNvPr>
            <p:cNvSpPr txBox="1"/>
            <p:nvPr/>
          </p:nvSpPr>
          <p:spPr>
            <a:xfrm>
              <a:off x="8809043" y="1270036"/>
              <a:ext cx="1040130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@billclinton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312" name="object 309">
              <a:extLst>
                <a:ext uri="{FF2B5EF4-FFF2-40B4-BE49-F238E27FC236}">
                  <a16:creationId xmlns:a16="http://schemas.microsoft.com/office/drawing/2014/main" id="{A85773C6-D4F9-BE8C-4DDD-060A0D9CD2EA}"/>
                </a:ext>
              </a:extLst>
            </p:cNvPr>
            <p:cNvSpPr txBox="1"/>
            <p:nvPr/>
          </p:nvSpPr>
          <p:spPr>
            <a:xfrm>
              <a:off x="8809043" y="1087394"/>
              <a:ext cx="1157605" cy="12700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@hillaryclinton</a:t>
              </a:r>
              <a:r>
                <a:rPr sz="650" spc="25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4D4D4D"/>
                  </a:solidFill>
                  <a:latin typeface="Arial"/>
                  <a:cs typeface="Arial"/>
                </a:rPr>
                <a:t>(Clinton</a:t>
              </a:r>
              <a:r>
                <a:rPr sz="650" spc="30" dirty="0">
                  <a:solidFill>
                    <a:srgbClr val="4D4D4D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4D4D4D"/>
                  </a:solidFill>
                  <a:latin typeface="Arial"/>
                  <a:cs typeface="Arial"/>
                </a:rPr>
                <a:t>follow)</a:t>
              </a:r>
              <a:endParaRPr sz="650">
                <a:latin typeface="Arial"/>
                <a:cs typeface="Arial"/>
              </a:endParaRPr>
            </a:p>
          </p:txBody>
        </p:sp>
        <p:grpSp>
          <p:nvGrpSpPr>
            <p:cNvPr id="313" name="object 310">
              <a:extLst>
                <a:ext uri="{FF2B5EF4-FFF2-40B4-BE49-F238E27FC236}">
                  <a16:creationId xmlns:a16="http://schemas.microsoft.com/office/drawing/2014/main" id="{DBAA8360-06D8-B540-F5BF-37B72C14DC23}"/>
                </a:ext>
              </a:extLst>
            </p:cNvPr>
            <p:cNvGrpSpPr/>
            <p:nvPr/>
          </p:nvGrpSpPr>
          <p:grpSpPr>
            <a:xfrm>
              <a:off x="10311546" y="1151137"/>
              <a:ext cx="1553845" cy="4873625"/>
              <a:chOff x="5332173" y="107262"/>
              <a:chExt cx="1553845" cy="4873625"/>
            </a:xfrm>
          </p:grpSpPr>
          <p:sp>
            <p:nvSpPr>
              <p:cNvPr id="314" name="object 311">
                <a:extLst>
                  <a:ext uri="{FF2B5EF4-FFF2-40B4-BE49-F238E27FC236}">
                    <a16:creationId xmlns:a16="http://schemas.microsoft.com/office/drawing/2014/main" id="{F667F078-A916-38D9-E843-70781F5ED985}"/>
                  </a:ext>
                </a:extLst>
              </p:cNvPr>
              <p:cNvSpPr/>
              <p:nvPr/>
            </p:nvSpPr>
            <p:spPr>
              <a:xfrm>
                <a:off x="5332173" y="485916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5" name="object 312">
                <a:extLst>
                  <a:ext uri="{FF2B5EF4-FFF2-40B4-BE49-F238E27FC236}">
                    <a16:creationId xmlns:a16="http://schemas.microsoft.com/office/drawing/2014/main" id="{59CE237B-498F-DFCF-6323-775D3E5AC89A}"/>
                  </a:ext>
                </a:extLst>
              </p:cNvPr>
              <p:cNvSpPr/>
              <p:nvPr/>
            </p:nvSpPr>
            <p:spPr>
              <a:xfrm>
                <a:off x="5332173" y="467647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6" name="object 313">
                <a:extLst>
                  <a:ext uri="{FF2B5EF4-FFF2-40B4-BE49-F238E27FC236}">
                    <a16:creationId xmlns:a16="http://schemas.microsoft.com/office/drawing/2014/main" id="{4440CC62-1F49-570F-D083-109DD455545D}"/>
                  </a:ext>
                </a:extLst>
              </p:cNvPr>
              <p:cNvSpPr/>
              <p:nvPr/>
            </p:nvSpPr>
            <p:spPr>
              <a:xfrm>
                <a:off x="5332173" y="449379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7" name="object 314">
                <a:extLst>
                  <a:ext uri="{FF2B5EF4-FFF2-40B4-BE49-F238E27FC236}">
                    <a16:creationId xmlns:a16="http://schemas.microsoft.com/office/drawing/2014/main" id="{AB10AA9F-51CB-6AC6-2205-A5D5B5B0265A}"/>
                  </a:ext>
                </a:extLst>
              </p:cNvPr>
              <p:cNvSpPr/>
              <p:nvPr/>
            </p:nvSpPr>
            <p:spPr>
              <a:xfrm>
                <a:off x="5332173" y="431113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8" name="object 315">
                <a:extLst>
                  <a:ext uri="{FF2B5EF4-FFF2-40B4-BE49-F238E27FC236}">
                    <a16:creationId xmlns:a16="http://schemas.microsoft.com/office/drawing/2014/main" id="{86281D4E-CB93-C437-5FBE-D5D24F4D744B}"/>
                  </a:ext>
                </a:extLst>
              </p:cNvPr>
              <p:cNvSpPr/>
              <p:nvPr/>
            </p:nvSpPr>
            <p:spPr>
              <a:xfrm>
                <a:off x="5332173" y="412845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9" name="object 316">
                <a:extLst>
                  <a:ext uri="{FF2B5EF4-FFF2-40B4-BE49-F238E27FC236}">
                    <a16:creationId xmlns:a16="http://schemas.microsoft.com/office/drawing/2014/main" id="{2DAC9AFE-9057-5A01-29F4-82C51971B5B5}"/>
                  </a:ext>
                </a:extLst>
              </p:cNvPr>
              <p:cNvSpPr/>
              <p:nvPr/>
            </p:nvSpPr>
            <p:spPr>
              <a:xfrm>
                <a:off x="5332173" y="394578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0" name="object 317">
                <a:extLst>
                  <a:ext uri="{FF2B5EF4-FFF2-40B4-BE49-F238E27FC236}">
                    <a16:creationId xmlns:a16="http://schemas.microsoft.com/office/drawing/2014/main" id="{8217B931-D9EC-D5B4-83D1-C4B6C98F998B}"/>
                  </a:ext>
                </a:extLst>
              </p:cNvPr>
              <p:cNvSpPr/>
              <p:nvPr/>
            </p:nvSpPr>
            <p:spPr>
              <a:xfrm>
                <a:off x="5332173" y="376310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1" name="object 318">
                <a:extLst>
                  <a:ext uri="{FF2B5EF4-FFF2-40B4-BE49-F238E27FC236}">
                    <a16:creationId xmlns:a16="http://schemas.microsoft.com/office/drawing/2014/main" id="{9373BBFE-A6A5-731F-55F2-A8FF77235053}"/>
                  </a:ext>
                </a:extLst>
              </p:cNvPr>
              <p:cNvSpPr/>
              <p:nvPr/>
            </p:nvSpPr>
            <p:spPr>
              <a:xfrm>
                <a:off x="5332173" y="358043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2" name="object 319">
                <a:extLst>
                  <a:ext uri="{FF2B5EF4-FFF2-40B4-BE49-F238E27FC236}">
                    <a16:creationId xmlns:a16="http://schemas.microsoft.com/office/drawing/2014/main" id="{81F2D7D0-F427-A88D-0115-170DC89D4D0C}"/>
                  </a:ext>
                </a:extLst>
              </p:cNvPr>
              <p:cNvSpPr/>
              <p:nvPr/>
            </p:nvSpPr>
            <p:spPr>
              <a:xfrm>
                <a:off x="5332173" y="339775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3" name="object 320">
                <a:extLst>
                  <a:ext uri="{FF2B5EF4-FFF2-40B4-BE49-F238E27FC236}">
                    <a16:creationId xmlns:a16="http://schemas.microsoft.com/office/drawing/2014/main" id="{F3893997-5D22-8D79-DADD-C0C766CA8C37}"/>
                  </a:ext>
                </a:extLst>
              </p:cNvPr>
              <p:cNvSpPr/>
              <p:nvPr/>
            </p:nvSpPr>
            <p:spPr>
              <a:xfrm>
                <a:off x="5332173" y="321509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4" name="object 321">
                <a:extLst>
                  <a:ext uri="{FF2B5EF4-FFF2-40B4-BE49-F238E27FC236}">
                    <a16:creationId xmlns:a16="http://schemas.microsoft.com/office/drawing/2014/main" id="{96339C06-8782-0AD1-0995-23451ABACE91}"/>
                  </a:ext>
                </a:extLst>
              </p:cNvPr>
              <p:cNvSpPr/>
              <p:nvPr/>
            </p:nvSpPr>
            <p:spPr>
              <a:xfrm>
                <a:off x="5332173" y="3032407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5" name="object 322">
                <a:extLst>
                  <a:ext uri="{FF2B5EF4-FFF2-40B4-BE49-F238E27FC236}">
                    <a16:creationId xmlns:a16="http://schemas.microsoft.com/office/drawing/2014/main" id="{FF980F16-A676-A1D3-AEAE-EBB43B59EE14}"/>
                  </a:ext>
                </a:extLst>
              </p:cNvPr>
              <p:cNvSpPr/>
              <p:nvPr/>
            </p:nvSpPr>
            <p:spPr>
              <a:xfrm>
                <a:off x="5332173" y="284972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6" name="object 323">
                <a:extLst>
                  <a:ext uri="{FF2B5EF4-FFF2-40B4-BE49-F238E27FC236}">
                    <a16:creationId xmlns:a16="http://schemas.microsoft.com/office/drawing/2014/main" id="{DC927485-FFE8-9DB0-9C6C-F77690D06C20}"/>
                  </a:ext>
                </a:extLst>
              </p:cNvPr>
              <p:cNvSpPr/>
              <p:nvPr/>
            </p:nvSpPr>
            <p:spPr>
              <a:xfrm>
                <a:off x="5332173" y="266706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7" name="object 324">
                <a:extLst>
                  <a:ext uri="{FF2B5EF4-FFF2-40B4-BE49-F238E27FC236}">
                    <a16:creationId xmlns:a16="http://schemas.microsoft.com/office/drawing/2014/main" id="{3877FC32-B01A-A5EE-8F1B-CDC8F06164A5}"/>
                  </a:ext>
                </a:extLst>
              </p:cNvPr>
              <p:cNvSpPr/>
              <p:nvPr/>
            </p:nvSpPr>
            <p:spPr>
              <a:xfrm>
                <a:off x="5332173" y="248438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8" name="object 325">
                <a:extLst>
                  <a:ext uri="{FF2B5EF4-FFF2-40B4-BE49-F238E27FC236}">
                    <a16:creationId xmlns:a16="http://schemas.microsoft.com/office/drawing/2014/main" id="{E032F885-226C-06BA-ED6C-AFDC145ABFAF}"/>
                  </a:ext>
                </a:extLst>
              </p:cNvPr>
              <p:cNvSpPr/>
              <p:nvPr/>
            </p:nvSpPr>
            <p:spPr>
              <a:xfrm>
                <a:off x="5332173" y="230171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9" name="object 326">
                <a:extLst>
                  <a:ext uri="{FF2B5EF4-FFF2-40B4-BE49-F238E27FC236}">
                    <a16:creationId xmlns:a16="http://schemas.microsoft.com/office/drawing/2014/main" id="{49559E6E-8BBE-10D0-F84A-7FE9FB918D53}"/>
                  </a:ext>
                </a:extLst>
              </p:cNvPr>
              <p:cNvSpPr/>
              <p:nvPr/>
            </p:nvSpPr>
            <p:spPr>
              <a:xfrm>
                <a:off x="5332173" y="211902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0" name="object 327">
                <a:extLst>
                  <a:ext uri="{FF2B5EF4-FFF2-40B4-BE49-F238E27FC236}">
                    <a16:creationId xmlns:a16="http://schemas.microsoft.com/office/drawing/2014/main" id="{1E13C10E-09CA-0A10-2669-D482DE5E0AE5}"/>
                  </a:ext>
                </a:extLst>
              </p:cNvPr>
              <p:cNvSpPr/>
              <p:nvPr/>
            </p:nvSpPr>
            <p:spPr>
              <a:xfrm>
                <a:off x="5332173" y="193636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1" name="object 328">
                <a:extLst>
                  <a:ext uri="{FF2B5EF4-FFF2-40B4-BE49-F238E27FC236}">
                    <a16:creationId xmlns:a16="http://schemas.microsoft.com/office/drawing/2014/main" id="{69589D2A-FA55-2AB6-278C-D361801EEEA2}"/>
                  </a:ext>
                </a:extLst>
              </p:cNvPr>
              <p:cNvSpPr/>
              <p:nvPr/>
            </p:nvSpPr>
            <p:spPr>
              <a:xfrm>
                <a:off x="5332173" y="175368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2" name="object 329">
                <a:extLst>
                  <a:ext uri="{FF2B5EF4-FFF2-40B4-BE49-F238E27FC236}">
                    <a16:creationId xmlns:a16="http://schemas.microsoft.com/office/drawing/2014/main" id="{75FAEAE2-9BA6-3D36-38AF-D42F8A7BF23D}"/>
                  </a:ext>
                </a:extLst>
              </p:cNvPr>
              <p:cNvSpPr/>
              <p:nvPr/>
            </p:nvSpPr>
            <p:spPr>
              <a:xfrm>
                <a:off x="5332173" y="157101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3" name="object 330">
                <a:extLst>
                  <a:ext uri="{FF2B5EF4-FFF2-40B4-BE49-F238E27FC236}">
                    <a16:creationId xmlns:a16="http://schemas.microsoft.com/office/drawing/2014/main" id="{87E56614-7BF2-7C5F-D99C-E71ABC53C967}"/>
                  </a:ext>
                </a:extLst>
              </p:cNvPr>
              <p:cNvSpPr/>
              <p:nvPr/>
            </p:nvSpPr>
            <p:spPr>
              <a:xfrm>
                <a:off x="5332173" y="138833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4" name="object 331">
                <a:extLst>
                  <a:ext uri="{FF2B5EF4-FFF2-40B4-BE49-F238E27FC236}">
                    <a16:creationId xmlns:a16="http://schemas.microsoft.com/office/drawing/2014/main" id="{6BD55FAD-A9D0-5230-AE4F-2E245D6BEA5F}"/>
                  </a:ext>
                </a:extLst>
              </p:cNvPr>
              <p:cNvSpPr/>
              <p:nvPr/>
            </p:nvSpPr>
            <p:spPr>
              <a:xfrm>
                <a:off x="5332173" y="120565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5" name="object 332">
                <a:extLst>
                  <a:ext uri="{FF2B5EF4-FFF2-40B4-BE49-F238E27FC236}">
                    <a16:creationId xmlns:a16="http://schemas.microsoft.com/office/drawing/2014/main" id="{1D77006F-3BF2-B0F6-2249-10A9607FA991}"/>
                  </a:ext>
                </a:extLst>
              </p:cNvPr>
              <p:cNvSpPr/>
              <p:nvPr/>
            </p:nvSpPr>
            <p:spPr>
              <a:xfrm>
                <a:off x="5332173" y="1022987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6" name="object 333">
                <a:extLst>
                  <a:ext uri="{FF2B5EF4-FFF2-40B4-BE49-F238E27FC236}">
                    <a16:creationId xmlns:a16="http://schemas.microsoft.com/office/drawing/2014/main" id="{17778509-241C-24C7-3046-91B7C52910A9}"/>
                  </a:ext>
                </a:extLst>
              </p:cNvPr>
              <p:cNvSpPr/>
              <p:nvPr/>
            </p:nvSpPr>
            <p:spPr>
              <a:xfrm>
                <a:off x="5332173" y="84030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7" name="object 334">
                <a:extLst>
                  <a:ext uri="{FF2B5EF4-FFF2-40B4-BE49-F238E27FC236}">
                    <a16:creationId xmlns:a16="http://schemas.microsoft.com/office/drawing/2014/main" id="{A89CB379-B1DA-CF9D-C907-E34E7F86931E}"/>
                  </a:ext>
                </a:extLst>
              </p:cNvPr>
              <p:cNvSpPr/>
              <p:nvPr/>
            </p:nvSpPr>
            <p:spPr>
              <a:xfrm>
                <a:off x="5332173" y="65764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8" name="object 335">
                <a:extLst>
                  <a:ext uri="{FF2B5EF4-FFF2-40B4-BE49-F238E27FC236}">
                    <a16:creationId xmlns:a16="http://schemas.microsoft.com/office/drawing/2014/main" id="{068E914C-9E23-FA4D-405D-92EE56A25BD4}"/>
                  </a:ext>
                </a:extLst>
              </p:cNvPr>
              <p:cNvSpPr/>
              <p:nvPr/>
            </p:nvSpPr>
            <p:spPr>
              <a:xfrm>
                <a:off x="5332173" y="47495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9" name="object 336">
                <a:extLst>
                  <a:ext uri="{FF2B5EF4-FFF2-40B4-BE49-F238E27FC236}">
                    <a16:creationId xmlns:a16="http://schemas.microsoft.com/office/drawing/2014/main" id="{8D5FE9ED-07CD-310F-8649-BDB6CC9CD63B}"/>
                  </a:ext>
                </a:extLst>
              </p:cNvPr>
              <p:cNvSpPr/>
              <p:nvPr/>
            </p:nvSpPr>
            <p:spPr>
              <a:xfrm>
                <a:off x="5332173" y="29229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0" name="object 337">
                <a:extLst>
                  <a:ext uri="{FF2B5EF4-FFF2-40B4-BE49-F238E27FC236}">
                    <a16:creationId xmlns:a16="http://schemas.microsoft.com/office/drawing/2014/main" id="{9B142BFE-0BF6-EF05-585E-D061145D3A7F}"/>
                  </a:ext>
                </a:extLst>
              </p:cNvPr>
              <p:cNvSpPr/>
              <p:nvPr/>
            </p:nvSpPr>
            <p:spPr>
              <a:xfrm>
                <a:off x="5332173" y="10960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2046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1" name="object 338">
                <a:extLst>
                  <a:ext uri="{FF2B5EF4-FFF2-40B4-BE49-F238E27FC236}">
                    <a16:creationId xmlns:a16="http://schemas.microsoft.com/office/drawing/2014/main" id="{88BCA9E4-41EC-93C7-7417-41EA7263FF95}"/>
                  </a:ext>
                </a:extLst>
              </p:cNvPr>
              <p:cNvSpPr/>
              <p:nvPr/>
            </p:nvSpPr>
            <p:spPr>
              <a:xfrm>
                <a:off x="5344220" y="4968765"/>
                <a:ext cx="15417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41779">
                    <a:moveTo>
                      <a:pt x="0" y="0"/>
                    </a:moveTo>
                    <a:lnTo>
                      <a:pt x="1541378" y="0"/>
                    </a:lnTo>
                  </a:path>
                </a:pathLst>
              </a:custGeom>
              <a:ln w="46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2" name="object 339">
                <a:extLst>
                  <a:ext uri="{FF2B5EF4-FFF2-40B4-BE49-F238E27FC236}">
                    <a16:creationId xmlns:a16="http://schemas.microsoft.com/office/drawing/2014/main" id="{243E3699-8587-6ED6-1E2F-51DE505B1143}"/>
                  </a:ext>
                </a:extLst>
              </p:cNvPr>
              <p:cNvSpPr/>
              <p:nvPr/>
            </p:nvSpPr>
            <p:spPr>
              <a:xfrm>
                <a:off x="5414275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3" name="object 340">
                <a:extLst>
                  <a:ext uri="{FF2B5EF4-FFF2-40B4-BE49-F238E27FC236}">
                    <a16:creationId xmlns:a16="http://schemas.microsoft.com/office/drawing/2014/main" id="{24865D27-C244-3652-BF3E-FEC6B216BFC0}"/>
                  </a:ext>
                </a:extLst>
              </p:cNvPr>
              <p:cNvSpPr/>
              <p:nvPr/>
            </p:nvSpPr>
            <p:spPr>
              <a:xfrm>
                <a:off x="5694528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4" name="object 341">
                <a:extLst>
                  <a:ext uri="{FF2B5EF4-FFF2-40B4-BE49-F238E27FC236}">
                    <a16:creationId xmlns:a16="http://schemas.microsoft.com/office/drawing/2014/main" id="{B553B68A-193F-28B3-EB33-08D198F7A944}"/>
                  </a:ext>
                </a:extLst>
              </p:cNvPr>
              <p:cNvSpPr/>
              <p:nvPr/>
            </p:nvSpPr>
            <p:spPr>
              <a:xfrm>
                <a:off x="5974780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5" name="object 342">
                <a:extLst>
                  <a:ext uri="{FF2B5EF4-FFF2-40B4-BE49-F238E27FC236}">
                    <a16:creationId xmlns:a16="http://schemas.microsoft.com/office/drawing/2014/main" id="{39AC6597-29F4-CB26-9D1D-16FF569C4328}"/>
                  </a:ext>
                </a:extLst>
              </p:cNvPr>
              <p:cNvSpPr/>
              <p:nvPr/>
            </p:nvSpPr>
            <p:spPr>
              <a:xfrm>
                <a:off x="6255037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6" name="object 343">
                <a:extLst>
                  <a:ext uri="{FF2B5EF4-FFF2-40B4-BE49-F238E27FC236}">
                    <a16:creationId xmlns:a16="http://schemas.microsoft.com/office/drawing/2014/main" id="{3FB20BA7-C4E9-1B87-0D77-81E55B8291D5}"/>
                  </a:ext>
                </a:extLst>
              </p:cNvPr>
              <p:cNvSpPr/>
              <p:nvPr/>
            </p:nvSpPr>
            <p:spPr>
              <a:xfrm>
                <a:off x="6535272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7" name="object 344">
                <a:extLst>
                  <a:ext uri="{FF2B5EF4-FFF2-40B4-BE49-F238E27FC236}">
                    <a16:creationId xmlns:a16="http://schemas.microsoft.com/office/drawing/2014/main" id="{3549DF53-573C-F1CD-BD9C-9A6DA795CFDB}"/>
                  </a:ext>
                </a:extLst>
              </p:cNvPr>
              <p:cNvSpPr/>
              <p:nvPr/>
            </p:nvSpPr>
            <p:spPr>
              <a:xfrm>
                <a:off x="6815525" y="4968765"/>
                <a:ext cx="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h="12064">
                    <a:moveTo>
                      <a:pt x="0" y="12046"/>
                    </a:moveTo>
                    <a:lnTo>
                      <a:pt x="0" y="0"/>
                    </a:lnTo>
                  </a:path>
                </a:pathLst>
              </a:custGeom>
              <a:ln w="4694">
                <a:solidFill>
                  <a:srgbClr val="3333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8" name="object 345">
              <a:extLst>
                <a:ext uri="{FF2B5EF4-FFF2-40B4-BE49-F238E27FC236}">
                  <a16:creationId xmlns:a16="http://schemas.microsoft.com/office/drawing/2014/main" id="{5FF5B259-25F9-24E6-C257-7882D8F1656E}"/>
                </a:ext>
              </a:extLst>
            </p:cNvPr>
            <p:cNvSpPr txBox="1"/>
            <p:nvPr/>
          </p:nvSpPr>
          <p:spPr>
            <a:xfrm>
              <a:off x="10380947" y="5997634"/>
              <a:ext cx="88412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5" dirty="0">
                  <a:solidFill>
                    <a:srgbClr val="4D4D4D"/>
                  </a:solidFill>
                  <a:latin typeface="Arial"/>
                  <a:cs typeface="Arial"/>
                </a:rPr>
                <a:t>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49" name="object 346">
              <a:extLst>
                <a:ext uri="{FF2B5EF4-FFF2-40B4-BE49-F238E27FC236}">
                  <a16:creationId xmlns:a16="http://schemas.microsoft.com/office/drawing/2014/main" id="{0B3FC605-E166-297C-62B5-0B440920C8D9}"/>
                </a:ext>
              </a:extLst>
            </p:cNvPr>
            <p:cNvSpPr txBox="1"/>
            <p:nvPr/>
          </p:nvSpPr>
          <p:spPr>
            <a:xfrm>
              <a:off x="10608392" y="5997634"/>
              <a:ext cx="145803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20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50" name="object 347">
              <a:extLst>
                <a:ext uri="{FF2B5EF4-FFF2-40B4-BE49-F238E27FC236}">
                  <a16:creationId xmlns:a16="http://schemas.microsoft.com/office/drawing/2014/main" id="{C8F5BC86-F3C9-E73F-9A03-369EC0DD52F4}"/>
                </a:ext>
              </a:extLst>
            </p:cNvPr>
            <p:cNvSpPr txBox="1"/>
            <p:nvPr/>
          </p:nvSpPr>
          <p:spPr>
            <a:xfrm>
              <a:off x="10888606" y="5997634"/>
              <a:ext cx="145803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40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51" name="object 348">
              <a:extLst>
                <a:ext uri="{FF2B5EF4-FFF2-40B4-BE49-F238E27FC236}">
                  <a16:creationId xmlns:a16="http://schemas.microsoft.com/office/drawing/2014/main" id="{0393AEE2-B146-59BA-DE45-B44E92B559E4}"/>
                </a:ext>
              </a:extLst>
            </p:cNvPr>
            <p:cNvSpPr txBox="1"/>
            <p:nvPr/>
          </p:nvSpPr>
          <p:spPr>
            <a:xfrm>
              <a:off x="11168906" y="5997634"/>
              <a:ext cx="145803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60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52" name="object 349">
              <a:extLst>
                <a:ext uri="{FF2B5EF4-FFF2-40B4-BE49-F238E27FC236}">
                  <a16:creationId xmlns:a16="http://schemas.microsoft.com/office/drawing/2014/main" id="{C0CD3282-81A1-94F6-AEDD-1EEC7C85F41B}"/>
                </a:ext>
              </a:extLst>
            </p:cNvPr>
            <p:cNvSpPr txBox="1"/>
            <p:nvPr/>
          </p:nvSpPr>
          <p:spPr>
            <a:xfrm>
              <a:off x="11449121" y="5997634"/>
              <a:ext cx="145803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80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53" name="object 350">
              <a:extLst>
                <a:ext uri="{FF2B5EF4-FFF2-40B4-BE49-F238E27FC236}">
                  <a16:creationId xmlns:a16="http://schemas.microsoft.com/office/drawing/2014/main" id="{44643C8C-B036-C8CD-9F57-DE019ED7E18C}"/>
                </a:ext>
              </a:extLst>
            </p:cNvPr>
            <p:cNvSpPr txBox="1"/>
            <p:nvPr/>
          </p:nvSpPr>
          <p:spPr>
            <a:xfrm>
              <a:off x="11729429" y="5997634"/>
              <a:ext cx="203194" cy="12246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700" spc="-25" dirty="0">
                  <a:solidFill>
                    <a:srgbClr val="4D4D4D"/>
                  </a:solidFill>
                  <a:latin typeface="Arial"/>
                  <a:cs typeface="Arial"/>
                </a:rPr>
                <a:t>100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54" name="object 351">
              <a:extLst>
                <a:ext uri="{FF2B5EF4-FFF2-40B4-BE49-F238E27FC236}">
                  <a16:creationId xmlns:a16="http://schemas.microsoft.com/office/drawing/2014/main" id="{DA308B84-DD1C-0C70-52E9-87B6AC5D9582}"/>
                </a:ext>
              </a:extLst>
            </p:cNvPr>
            <p:cNvSpPr txBox="1"/>
            <p:nvPr/>
          </p:nvSpPr>
          <p:spPr>
            <a:xfrm>
              <a:off x="11829868" y="2493127"/>
              <a:ext cx="246221" cy="1609825"/>
            </a:xfrm>
            <a:prstGeom prst="rect">
              <a:avLst/>
            </a:prstGeom>
          </p:spPr>
          <p:txBody>
            <a:bodyPr vert="vert270" wrap="square" lIns="0" tIns="50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600" dirty="0">
                  <a:solidFill>
                    <a:srgbClr val="008A00"/>
                  </a:solidFill>
                  <a:latin typeface="Arial"/>
                  <a:cs typeface="Arial"/>
                </a:rPr>
                <a:t>Correct</a:t>
              </a:r>
              <a:r>
                <a:rPr sz="1600" spc="-45" dirty="0">
                  <a:solidFill>
                    <a:srgbClr val="008A00"/>
                  </a:solidFill>
                  <a:latin typeface="Arial"/>
                  <a:cs typeface="Arial"/>
                </a:rPr>
                <a:t> </a:t>
              </a:r>
              <a:r>
                <a:rPr sz="1600" spc="-10" dirty="0">
                  <a:solidFill>
                    <a:srgbClr val="008A00"/>
                  </a:solidFill>
                  <a:latin typeface="Arial"/>
                  <a:cs typeface="Arial"/>
                </a:rPr>
                <a:t>answer</a:t>
              </a:r>
              <a:endParaRPr sz="1600" dirty="0">
                <a:latin typeface="Arial"/>
                <a:cs typeface="Arial"/>
              </a:endParaRPr>
            </a:p>
          </p:txBody>
        </p:sp>
      </p:grp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D1E0BC96-D9DB-523B-B8B9-29CB162C6C7A}"/>
              </a:ext>
            </a:extLst>
          </p:cNvPr>
          <p:cNvGrpSpPr/>
          <p:nvPr/>
        </p:nvGrpSpPr>
        <p:grpSpPr>
          <a:xfrm>
            <a:off x="5817021" y="6165211"/>
            <a:ext cx="5882508" cy="367886"/>
            <a:chOff x="5817021" y="6165211"/>
            <a:chExt cx="5882508" cy="367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540459-5759-96CD-4BFB-5B58ADF8DE1C}"/>
                </a:ext>
              </a:extLst>
            </p:cNvPr>
            <p:cNvSpPr/>
            <p:nvPr/>
          </p:nvSpPr>
          <p:spPr>
            <a:xfrm>
              <a:off x="5817021" y="6165211"/>
              <a:ext cx="5882508" cy="36788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bject 559">
              <a:extLst>
                <a:ext uri="{FF2B5EF4-FFF2-40B4-BE49-F238E27FC236}">
                  <a16:creationId xmlns:a16="http://schemas.microsoft.com/office/drawing/2014/main" id="{768B8C90-9211-A5B4-FE3A-D69580A9482E}"/>
                </a:ext>
              </a:extLst>
            </p:cNvPr>
            <p:cNvSpPr txBox="1"/>
            <p:nvPr/>
          </p:nvSpPr>
          <p:spPr>
            <a:xfrm>
              <a:off x="10580785" y="6214298"/>
              <a:ext cx="1087120" cy="218650"/>
            </a:xfrm>
            <a:prstGeom prst="rect">
              <a:avLst/>
            </a:prstGeom>
          </p:spPr>
          <p:txBody>
            <a:bodyPr vert="horz" wrap="square" lIns="0" tIns="5651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75"/>
                </a:spcBef>
              </a:pPr>
              <a:r>
                <a:rPr sz="1050" dirty="0">
                  <a:latin typeface="Arial"/>
                  <a:cs typeface="Arial"/>
                </a:rPr>
                <a:t>Strongly</a:t>
              </a:r>
              <a:r>
                <a:rPr sz="1050" spc="-10" dirty="0">
                  <a:latin typeface="Arial"/>
                  <a:cs typeface="Arial"/>
                </a:rPr>
                <a:t> against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357" name="object 560">
              <a:extLst>
                <a:ext uri="{FF2B5EF4-FFF2-40B4-BE49-F238E27FC236}">
                  <a16:creationId xmlns:a16="http://schemas.microsoft.com/office/drawing/2014/main" id="{E6338DDE-DAAB-601E-399D-37424C794A35}"/>
                </a:ext>
              </a:extLst>
            </p:cNvPr>
            <p:cNvSpPr/>
            <p:nvPr/>
          </p:nvSpPr>
          <p:spPr>
            <a:xfrm>
              <a:off x="5954391" y="6292274"/>
              <a:ext cx="317500" cy="125095"/>
            </a:xfrm>
            <a:custGeom>
              <a:avLst/>
              <a:gdLst/>
              <a:ahLst/>
              <a:cxnLst/>
              <a:rect l="l" t="t" r="r" b="b"/>
              <a:pathLst>
                <a:path w="317500" h="125095">
                  <a:moveTo>
                    <a:pt x="317438" y="124476"/>
                  </a:moveTo>
                  <a:lnTo>
                    <a:pt x="0" y="124476"/>
                  </a:lnTo>
                  <a:lnTo>
                    <a:pt x="0" y="0"/>
                  </a:lnTo>
                  <a:lnTo>
                    <a:pt x="317438" y="0"/>
                  </a:lnTo>
                  <a:lnTo>
                    <a:pt x="317438" y="124476"/>
                  </a:lnTo>
                  <a:close/>
                </a:path>
              </a:pathLst>
            </a:custGeom>
            <a:solidFill>
              <a:srgbClr val="008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561">
              <a:extLst>
                <a:ext uri="{FF2B5EF4-FFF2-40B4-BE49-F238E27FC236}">
                  <a16:creationId xmlns:a16="http://schemas.microsoft.com/office/drawing/2014/main" id="{5AF58FBE-01AE-C209-8FEE-17F8C18C1038}"/>
                </a:ext>
              </a:extLst>
            </p:cNvPr>
            <p:cNvSpPr/>
            <p:nvPr/>
          </p:nvSpPr>
          <p:spPr>
            <a:xfrm>
              <a:off x="7410156" y="6292274"/>
              <a:ext cx="317500" cy="125095"/>
            </a:xfrm>
            <a:custGeom>
              <a:avLst/>
              <a:gdLst/>
              <a:ahLst/>
              <a:cxnLst/>
              <a:rect l="l" t="t" r="r" b="b"/>
              <a:pathLst>
                <a:path w="317500" h="125095">
                  <a:moveTo>
                    <a:pt x="317438" y="124476"/>
                  </a:moveTo>
                  <a:lnTo>
                    <a:pt x="0" y="124476"/>
                  </a:lnTo>
                  <a:lnTo>
                    <a:pt x="0" y="0"/>
                  </a:lnTo>
                  <a:lnTo>
                    <a:pt x="317438" y="0"/>
                  </a:lnTo>
                  <a:lnTo>
                    <a:pt x="317438" y="124476"/>
                  </a:lnTo>
                  <a:close/>
                </a:path>
              </a:pathLst>
            </a:custGeom>
            <a:solidFill>
              <a:srgbClr val="31C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562">
              <a:extLst>
                <a:ext uri="{FF2B5EF4-FFF2-40B4-BE49-F238E27FC236}">
                  <a16:creationId xmlns:a16="http://schemas.microsoft.com/office/drawing/2014/main" id="{8C7B62E2-5BED-0D4C-287D-BA494FD3BFD9}"/>
                </a:ext>
              </a:extLst>
            </p:cNvPr>
            <p:cNvSpPr txBox="1"/>
            <p:nvPr/>
          </p:nvSpPr>
          <p:spPr>
            <a:xfrm>
              <a:off x="6342796" y="6214298"/>
              <a:ext cx="1088390" cy="218650"/>
            </a:xfrm>
            <a:prstGeom prst="rect">
              <a:avLst/>
            </a:prstGeom>
          </p:spPr>
          <p:txBody>
            <a:bodyPr vert="horz" wrap="square" lIns="0" tIns="5651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75"/>
                </a:spcBef>
              </a:pPr>
              <a:r>
                <a:rPr sz="1050" dirty="0">
                  <a:latin typeface="Arial"/>
                  <a:cs typeface="Arial"/>
                </a:rPr>
                <a:t>Strongly</a:t>
              </a:r>
              <a:r>
                <a:rPr sz="1050" spc="-10" dirty="0">
                  <a:latin typeface="Arial"/>
                  <a:cs typeface="Arial"/>
                </a:rPr>
                <a:t> </a:t>
              </a:r>
              <a:r>
                <a:rPr sz="1050" dirty="0">
                  <a:latin typeface="Arial"/>
                  <a:cs typeface="Arial"/>
                </a:rPr>
                <a:t>in</a:t>
              </a:r>
              <a:r>
                <a:rPr sz="1050" spc="-5" dirty="0">
                  <a:latin typeface="Arial"/>
                  <a:cs typeface="Arial"/>
                </a:rPr>
                <a:t> </a:t>
              </a:r>
              <a:r>
                <a:rPr sz="1050" spc="-10" dirty="0">
                  <a:latin typeface="Arial"/>
                  <a:cs typeface="Arial"/>
                </a:rPr>
                <a:t>favor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360" name="object 563">
              <a:extLst>
                <a:ext uri="{FF2B5EF4-FFF2-40B4-BE49-F238E27FC236}">
                  <a16:creationId xmlns:a16="http://schemas.microsoft.com/office/drawing/2014/main" id="{DD1B0295-8419-449A-A148-C63136A71BB5}"/>
                </a:ext>
              </a:extLst>
            </p:cNvPr>
            <p:cNvSpPr/>
            <p:nvPr/>
          </p:nvSpPr>
          <p:spPr>
            <a:xfrm>
              <a:off x="8343070" y="6292274"/>
              <a:ext cx="317500" cy="125095"/>
            </a:xfrm>
            <a:custGeom>
              <a:avLst/>
              <a:gdLst/>
              <a:ahLst/>
              <a:cxnLst/>
              <a:rect l="l" t="t" r="r" b="b"/>
              <a:pathLst>
                <a:path w="317500" h="125095">
                  <a:moveTo>
                    <a:pt x="317438" y="124476"/>
                  </a:moveTo>
                  <a:lnTo>
                    <a:pt x="0" y="124476"/>
                  </a:lnTo>
                  <a:lnTo>
                    <a:pt x="0" y="0"/>
                  </a:lnTo>
                  <a:lnTo>
                    <a:pt x="317438" y="0"/>
                  </a:lnTo>
                  <a:lnTo>
                    <a:pt x="317438" y="124476"/>
                  </a:lnTo>
                  <a:close/>
                </a:path>
              </a:pathLst>
            </a:custGeom>
            <a:solidFill>
              <a:srgbClr val="CD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564">
              <a:extLst>
                <a:ext uri="{FF2B5EF4-FFF2-40B4-BE49-F238E27FC236}">
                  <a16:creationId xmlns:a16="http://schemas.microsoft.com/office/drawing/2014/main" id="{F4DFDC7E-B4B3-DE95-AED6-077321E4FAEB}"/>
                </a:ext>
              </a:extLst>
            </p:cNvPr>
            <p:cNvSpPr/>
            <p:nvPr/>
          </p:nvSpPr>
          <p:spPr>
            <a:xfrm>
              <a:off x="9261055" y="6292274"/>
              <a:ext cx="317500" cy="125095"/>
            </a:xfrm>
            <a:custGeom>
              <a:avLst/>
              <a:gdLst/>
              <a:ahLst/>
              <a:cxnLst/>
              <a:rect l="l" t="t" r="r" b="b"/>
              <a:pathLst>
                <a:path w="317500" h="125095">
                  <a:moveTo>
                    <a:pt x="317438" y="124476"/>
                  </a:moveTo>
                  <a:lnTo>
                    <a:pt x="0" y="124476"/>
                  </a:lnTo>
                  <a:lnTo>
                    <a:pt x="0" y="0"/>
                  </a:lnTo>
                  <a:lnTo>
                    <a:pt x="317438" y="0"/>
                  </a:lnTo>
                  <a:lnTo>
                    <a:pt x="317438" y="124476"/>
                  </a:lnTo>
                  <a:close/>
                </a:path>
              </a:pathLst>
            </a:custGeom>
            <a:solidFill>
              <a:srgbClr val="E99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565">
              <a:extLst>
                <a:ext uri="{FF2B5EF4-FFF2-40B4-BE49-F238E27FC236}">
                  <a16:creationId xmlns:a16="http://schemas.microsoft.com/office/drawing/2014/main" id="{BAE734C9-FC92-0F42-32E3-F523731F68D6}"/>
                </a:ext>
              </a:extLst>
            </p:cNvPr>
            <p:cNvSpPr/>
            <p:nvPr/>
          </p:nvSpPr>
          <p:spPr>
            <a:xfrm>
              <a:off x="10194046" y="6292274"/>
              <a:ext cx="317500" cy="125095"/>
            </a:xfrm>
            <a:custGeom>
              <a:avLst/>
              <a:gdLst/>
              <a:ahLst/>
              <a:cxnLst/>
              <a:rect l="l" t="t" r="r" b="b"/>
              <a:pathLst>
                <a:path w="317500" h="125095">
                  <a:moveTo>
                    <a:pt x="317438" y="124476"/>
                  </a:moveTo>
                  <a:lnTo>
                    <a:pt x="0" y="124476"/>
                  </a:lnTo>
                  <a:lnTo>
                    <a:pt x="0" y="0"/>
                  </a:lnTo>
                  <a:lnTo>
                    <a:pt x="317438" y="0"/>
                  </a:lnTo>
                  <a:lnTo>
                    <a:pt x="317438" y="124476"/>
                  </a:lnTo>
                  <a:close/>
                </a:path>
              </a:pathLst>
            </a:custGeom>
            <a:solidFill>
              <a:srgbClr val="CD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566">
              <a:extLst>
                <a:ext uri="{FF2B5EF4-FFF2-40B4-BE49-F238E27FC236}">
                  <a16:creationId xmlns:a16="http://schemas.microsoft.com/office/drawing/2014/main" id="{1202E782-A2C8-E844-CF05-2963F273531A}"/>
                </a:ext>
              </a:extLst>
            </p:cNvPr>
            <p:cNvSpPr txBox="1"/>
            <p:nvPr/>
          </p:nvSpPr>
          <p:spPr>
            <a:xfrm>
              <a:off x="7797463" y="6255540"/>
              <a:ext cx="47244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dirty="0">
                  <a:latin typeface="Arial"/>
                  <a:cs typeface="Arial"/>
                </a:rPr>
                <a:t>In</a:t>
              </a:r>
              <a:r>
                <a:rPr sz="1050" spc="-10" dirty="0">
                  <a:latin typeface="Arial"/>
                  <a:cs typeface="Arial"/>
                </a:rPr>
                <a:t> favor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364" name="object 567">
              <a:extLst>
                <a:ext uri="{FF2B5EF4-FFF2-40B4-BE49-F238E27FC236}">
                  <a16:creationId xmlns:a16="http://schemas.microsoft.com/office/drawing/2014/main" id="{5A4D27F5-81B2-5508-F643-FED7DA55D645}"/>
                </a:ext>
              </a:extLst>
            </p:cNvPr>
            <p:cNvSpPr txBox="1"/>
            <p:nvPr/>
          </p:nvSpPr>
          <p:spPr>
            <a:xfrm>
              <a:off x="8729208" y="6255540"/>
              <a:ext cx="45847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-10" dirty="0">
                  <a:latin typeface="Arial"/>
                  <a:cs typeface="Arial"/>
                </a:rPr>
                <a:t>Neither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365" name="object 568">
              <a:extLst>
                <a:ext uri="{FF2B5EF4-FFF2-40B4-BE49-F238E27FC236}">
                  <a16:creationId xmlns:a16="http://schemas.microsoft.com/office/drawing/2014/main" id="{43CD4B2A-90AF-0D10-7CE3-29E4B256CE3D}"/>
                </a:ext>
              </a:extLst>
            </p:cNvPr>
            <p:cNvSpPr txBox="1"/>
            <p:nvPr/>
          </p:nvSpPr>
          <p:spPr>
            <a:xfrm>
              <a:off x="9648389" y="6255540"/>
              <a:ext cx="473075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-10" dirty="0">
                  <a:latin typeface="Arial"/>
                  <a:cs typeface="Arial"/>
                </a:rPr>
                <a:t>Against</a:t>
              </a:r>
              <a:endParaRPr sz="1050">
                <a:latin typeface="Arial"/>
                <a:cs typeface="Arial"/>
              </a:endParaRPr>
            </a:p>
          </p:txBody>
        </p:sp>
      </p:grpSp>
      <p:sp>
        <p:nvSpPr>
          <p:cNvPr id="579" name="TextBox 578">
            <a:extLst>
              <a:ext uri="{FF2B5EF4-FFF2-40B4-BE49-F238E27FC236}">
                <a16:creationId xmlns:a16="http://schemas.microsoft.com/office/drawing/2014/main" id="{53F79077-A117-6177-D1FF-FB83FF5DFDCA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</a:t>
            </a:r>
            <a:r>
              <a:rPr lang="en-US" sz="1400" dirty="0" err="1"/>
              <a:t>Rahwan</a:t>
            </a:r>
            <a:r>
              <a:rPr lang="en-US" sz="1400" dirty="0"/>
              <a:t>, W Magdy. </a:t>
            </a:r>
            <a:r>
              <a:rPr lang="en-US" sz="1400" i="1" dirty="0"/>
              <a:t>Hiding opinions from machine learning.</a:t>
            </a:r>
            <a:r>
              <a:rPr lang="en-US" sz="1400" b="1" dirty="0"/>
              <a:t> PNAS Nexus </a:t>
            </a:r>
            <a:r>
              <a:rPr lang="en-US" sz="1400" dirty="0"/>
              <a:t>(2022)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45" y="1755991"/>
            <a:ext cx="6603188" cy="40416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58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6AA96-40BF-24C3-4B40-9071C0FB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5" y="878000"/>
            <a:ext cx="4592556" cy="574728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400" dirty="0">
                <a:cs typeface="Arial" panose="020B0604020202020204" pitchFamily="34" charset="0"/>
              </a:rPr>
              <a:t>We now try to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hide people’s opinion</a:t>
            </a:r>
            <a:r>
              <a:rPr lang="en-US" sz="2400" dirty="0">
                <a:cs typeface="Arial" panose="020B0604020202020204" pitchFamily="34" charset="0"/>
              </a:rPr>
              <a:t> based on insights drawn from the SVM classifier.</a:t>
            </a:r>
          </a:p>
          <a:p>
            <a:pPr>
              <a:spcBef>
                <a:spcPts val="1600"/>
              </a:spcBef>
            </a:pPr>
            <a:r>
              <a:rPr lang="en-US" sz="2400" dirty="0">
                <a:cs typeface="Arial" panose="020B0604020202020204" pitchFamily="34" charset="0"/>
              </a:rPr>
              <a:t>We either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remove the features </a:t>
            </a:r>
            <a:r>
              <a:rPr lang="en-US" sz="2400" dirty="0">
                <a:cs typeface="Arial" panose="020B0604020202020204" pitchFamily="34" charset="0"/>
              </a:rPr>
              <a:t>that are most indicative of the real stance, or we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add the features </a:t>
            </a:r>
            <a:r>
              <a:rPr lang="en-US" sz="2400" dirty="0">
                <a:cs typeface="Arial" panose="020B0604020202020204" pitchFamily="34" charset="0"/>
              </a:rPr>
              <a:t>that are most indicative of the opposite stance.</a:t>
            </a:r>
          </a:p>
          <a:p>
            <a:pPr>
              <a:spcBef>
                <a:spcPts val="1600"/>
              </a:spcBef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We test these hiding methods against algorithms trained either on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user’s contacts 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(the accounts they follow) or the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user’s interactions 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(the accounts mentioned in their tweets).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Can algorithms help people hide their opinions from AI?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5CDED-04C8-07E4-3982-33BD138EBF14}"/>
              </a:ext>
            </a:extLst>
          </p:cNvPr>
          <p:cNvSpPr txBox="1"/>
          <p:nvPr/>
        </p:nvSpPr>
        <p:spPr>
          <a:xfrm>
            <a:off x="0" y="6550223"/>
            <a:ext cx="1220792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u="sng" dirty="0"/>
              <a:t>M Waniek</a:t>
            </a:r>
            <a:r>
              <a:rPr lang="en-US" sz="1400" dirty="0"/>
              <a:t>, T </a:t>
            </a:r>
            <a:r>
              <a:rPr lang="en-US" sz="1400" dirty="0" err="1"/>
              <a:t>Rahwan</a:t>
            </a:r>
            <a:r>
              <a:rPr lang="en-US" sz="1400" dirty="0"/>
              <a:t>, W Magdy. </a:t>
            </a:r>
            <a:r>
              <a:rPr lang="en-US" sz="1400" i="1" dirty="0"/>
              <a:t>Hiding opinions from machine learning.</a:t>
            </a:r>
            <a:r>
              <a:rPr lang="en-US" sz="1400" b="1" dirty="0"/>
              <a:t> PNAS Nexus </a:t>
            </a:r>
            <a:r>
              <a:rPr lang="en-US" sz="1400" dirty="0"/>
              <a:t>(2022)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628799-579E-BBE0-7D60-BAA6EDA9AA48}"/>
              </a:ext>
            </a:extLst>
          </p:cNvPr>
          <p:cNvGrpSpPr/>
          <p:nvPr/>
        </p:nvGrpSpPr>
        <p:grpSpPr>
          <a:xfrm>
            <a:off x="5009224" y="884133"/>
            <a:ext cx="6905962" cy="5490952"/>
            <a:chOff x="5009224" y="884133"/>
            <a:chExt cx="6905962" cy="5490952"/>
          </a:xfrm>
        </p:grpSpPr>
        <p:pic>
          <p:nvPicPr>
            <p:cNvPr id="13" name="Picture 12" descr="Graphical user interface, chart, line chart">
              <a:extLst>
                <a:ext uri="{FF2B5EF4-FFF2-40B4-BE49-F238E27FC236}">
                  <a16:creationId xmlns:a16="http://schemas.microsoft.com/office/drawing/2014/main" id="{9EB58536-4A0A-45D5-1724-D762D0649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" b="4978"/>
            <a:stretch/>
          </p:blipFill>
          <p:spPr>
            <a:xfrm>
              <a:off x="5159823" y="942772"/>
              <a:ext cx="6755363" cy="4731747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FF7032-4A4E-2696-338E-CC2FC3847055}"/>
                </a:ext>
              </a:extLst>
            </p:cNvPr>
            <p:cNvGrpSpPr/>
            <p:nvPr/>
          </p:nvGrpSpPr>
          <p:grpSpPr>
            <a:xfrm>
              <a:off x="6039543" y="5717325"/>
              <a:ext cx="5282067" cy="657760"/>
              <a:chOff x="5834272" y="5978587"/>
              <a:chExt cx="5282067" cy="65776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58F2B9D-DE7D-EB7E-933A-DDB1B6014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34272" y="5978587"/>
                <a:ext cx="5282067" cy="42227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2CA6471-279B-C185-3E3B-105A6519F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19419" y="6264170"/>
                <a:ext cx="4917045" cy="372177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378B3F5-0993-1E81-5E1A-75334DCECE84}"/>
                  </a:ext>
                </a:extLst>
              </p:cNvPr>
              <p:cNvSpPr/>
              <p:nvPr/>
            </p:nvSpPr>
            <p:spPr>
              <a:xfrm>
                <a:off x="5943600" y="6025042"/>
                <a:ext cx="5172739" cy="61130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1D2E7F-16D1-81F6-2A0C-34DEAD97C6DC}"/>
                </a:ext>
              </a:extLst>
            </p:cNvPr>
            <p:cNvSpPr txBox="1"/>
            <p:nvPr/>
          </p:nvSpPr>
          <p:spPr>
            <a:xfrm>
              <a:off x="6225966" y="884133"/>
              <a:ext cx="14664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/>
                <a:t>User’s contacts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FA7E98-5BF6-5CB3-1AD8-2E707D1C0D1F}"/>
                </a:ext>
              </a:extLst>
            </p:cNvPr>
            <p:cNvSpPr txBox="1"/>
            <p:nvPr/>
          </p:nvSpPr>
          <p:spPr>
            <a:xfrm>
              <a:off x="9459006" y="884133"/>
              <a:ext cx="177437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/>
                <a:t>User’s interactions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4B4B06-0FEA-B7AA-79E0-BC51A43071AE}"/>
                </a:ext>
              </a:extLst>
            </p:cNvPr>
            <p:cNvSpPr txBox="1"/>
            <p:nvPr/>
          </p:nvSpPr>
          <p:spPr>
            <a:xfrm>
              <a:off x="5781440" y="3133671"/>
              <a:ext cx="236169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/>
                <a:t>number of features </a:t>
              </a:r>
              <a:r>
                <a:rPr lang="en-US" sz="1500" b="1" dirty="0">
                  <a:solidFill>
                    <a:srgbClr val="008B00"/>
                  </a:solidFill>
                </a:rPr>
                <a:t>added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F69AAC-DBC7-9926-9FAF-3454EB35AF97}"/>
                </a:ext>
              </a:extLst>
            </p:cNvPr>
            <p:cNvSpPr txBox="1"/>
            <p:nvPr/>
          </p:nvSpPr>
          <p:spPr>
            <a:xfrm>
              <a:off x="9143570" y="3133671"/>
              <a:ext cx="236169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/>
                <a:t>number of features </a:t>
              </a:r>
              <a:r>
                <a:rPr lang="en-US" sz="1500" b="1" dirty="0">
                  <a:solidFill>
                    <a:srgbClr val="008B00"/>
                  </a:solidFill>
                </a:rPr>
                <a:t>added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7B3B2B-9DBD-A520-C0DE-1E9F1A99CE0F}"/>
                </a:ext>
              </a:extLst>
            </p:cNvPr>
            <p:cNvSpPr txBox="1"/>
            <p:nvPr/>
          </p:nvSpPr>
          <p:spPr>
            <a:xfrm>
              <a:off x="5775218" y="5347274"/>
              <a:ext cx="236169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/>
                <a:t>number of features changed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EE5F97-9A0B-BE07-6F25-F2E0ADB00DAB}"/>
                </a:ext>
              </a:extLst>
            </p:cNvPr>
            <p:cNvSpPr txBox="1"/>
            <p:nvPr/>
          </p:nvSpPr>
          <p:spPr>
            <a:xfrm>
              <a:off x="9137348" y="5347274"/>
              <a:ext cx="236169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/>
                <a:t>number of features changed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AA189B-3DF1-643B-0B9C-18279BD972D5}"/>
                </a:ext>
              </a:extLst>
            </p:cNvPr>
            <p:cNvSpPr txBox="1"/>
            <p:nvPr/>
          </p:nvSpPr>
          <p:spPr>
            <a:xfrm>
              <a:off x="5666468" y="5338577"/>
              <a:ext cx="259785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/>
                <a:t>number of features </a:t>
              </a:r>
              <a:r>
                <a:rPr lang="en-US" sz="1500" b="1" dirty="0">
                  <a:solidFill>
                    <a:srgbClr val="FF0000"/>
                  </a:solidFill>
                </a:rPr>
                <a:t>removed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F10014-39E0-A88C-3FBE-FC6AEFC20E39}"/>
                </a:ext>
              </a:extLst>
            </p:cNvPr>
            <p:cNvSpPr txBox="1"/>
            <p:nvPr/>
          </p:nvSpPr>
          <p:spPr>
            <a:xfrm>
              <a:off x="9028598" y="5338577"/>
              <a:ext cx="259785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" dirty="0"/>
                <a:t>number of features </a:t>
              </a:r>
              <a:r>
                <a:rPr lang="en-US" sz="1500" b="1" dirty="0">
                  <a:solidFill>
                    <a:srgbClr val="FF0000"/>
                  </a:solidFill>
                </a:rPr>
                <a:t>removed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DC8D3F-2EB2-D01B-E097-4FF20FB5DC72}"/>
                </a:ext>
              </a:extLst>
            </p:cNvPr>
            <p:cNvSpPr txBox="1"/>
            <p:nvPr/>
          </p:nvSpPr>
          <p:spPr>
            <a:xfrm rot="16200000">
              <a:off x="4721762" y="1970075"/>
              <a:ext cx="91053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500" dirty="0"/>
                <a:t>F1 </a:t>
              </a:r>
              <a:r>
                <a:rPr lang="en-US" sz="1500" baseline="-25000" dirty="0"/>
                <a:t> </a:t>
              </a:r>
              <a:r>
                <a:rPr lang="en-US" sz="1500" dirty="0"/>
                <a:t>score</a:t>
              </a:r>
              <a:endParaRPr lang="en-US" sz="15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0C3C2E-8115-ED0B-D6E3-EF8019853A2B}"/>
                </a:ext>
              </a:extLst>
            </p:cNvPr>
            <p:cNvSpPr txBox="1"/>
            <p:nvPr/>
          </p:nvSpPr>
          <p:spPr>
            <a:xfrm rot="16200000">
              <a:off x="4715540" y="4193876"/>
              <a:ext cx="91053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500" dirty="0"/>
                <a:t>F1 </a:t>
              </a:r>
              <a:r>
                <a:rPr lang="en-US" sz="1500" baseline="-25000" dirty="0"/>
                <a:t> </a:t>
              </a:r>
              <a:r>
                <a:rPr lang="en-US" sz="1500" dirty="0"/>
                <a:t>score</a:t>
              </a:r>
              <a:endParaRPr lang="en-US" sz="1500" b="1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B54760A-561E-E2AA-DD4C-BE621AC896A7}"/>
              </a:ext>
            </a:extLst>
          </p:cNvPr>
          <p:cNvSpPr/>
          <p:nvPr/>
        </p:nvSpPr>
        <p:spPr>
          <a:xfrm>
            <a:off x="8886345" y="3432594"/>
            <a:ext cx="2992589" cy="176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8BEBDB-033F-CB81-5644-9295904208B1}"/>
              </a:ext>
            </a:extLst>
          </p:cNvPr>
          <p:cNvSpPr/>
          <p:nvPr/>
        </p:nvSpPr>
        <p:spPr>
          <a:xfrm>
            <a:off x="5529245" y="3432594"/>
            <a:ext cx="2992589" cy="176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673F36-077B-CD12-58C2-D28A909ACE94}"/>
              </a:ext>
            </a:extLst>
          </p:cNvPr>
          <p:cNvSpPr/>
          <p:nvPr/>
        </p:nvSpPr>
        <p:spPr>
          <a:xfrm>
            <a:off x="5529245" y="1229713"/>
            <a:ext cx="2992589" cy="176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C44B43-2A3B-4BC7-C69B-D209A52D8A70}"/>
              </a:ext>
            </a:extLst>
          </p:cNvPr>
          <p:cNvSpPr/>
          <p:nvPr/>
        </p:nvSpPr>
        <p:spPr>
          <a:xfrm>
            <a:off x="8886344" y="1229713"/>
            <a:ext cx="2992589" cy="176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632B02-F76B-DD01-A17A-422B14F1D3B0}"/>
              </a:ext>
            </a:extLst>
          </p:cNvPr>
          <p:cNvSpPr/>
          <p:nvPr/>
        </p:nvSpPr>
        <p:spPr>
          <a:xfrm>
            <a:off x="8576733" y="1707444"/>
            <a:ext cx="112889" cy="79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EB994E-F67D-501D-2C66-6C5DD6DEDC42}"/>
              </a:ext>
            </a:extLst>
          </p:cNvPr>
          <p:cNvSpPr/>
          <p:nvPr/>
        </p:nvSpPr>
        <p:spPr>
          <a:xfrm>
            <a:off x="8576732" y="3920306"/>
            <a:ext cx="112889" cy="79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EA48-8AE4-3014-FB7A-AC4B8E86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Project idea #3 Hiding using XAI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A236-1B83-E444-1445-6E582C040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899" y="1595044"/>
            <a:ext cx="3446767" cy="4073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bg1"/>
                </a:solidFill>
              </a:rPr>
              <a:t>Research question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Can Explainable AI be used to develop more effective, personalized hiding methods?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6DBB3D-C950-544E-DFF2-DAAD99D80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 b="2298"/>
          <a:stretch/>
        </p:blipFill>
        <p:spPr bwMode="auto">
          <a:xfrm>
            <a:off x="367465" y="1357977"/>
            <a:ext cx="7435822" cy="45475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1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6AA96-40BF-24C3-4B40-9071C0FB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64214"/>
            <a:ext cx="11090467" cy="48558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Hiding importance from </a:t>
            </a:r>
            <a:r>
              <a:rPr lang="en-US" sz="2800" b="1" dirty="0">
                <a:solidFill>
                  <a:srgbClr val="7030A0"/>
                </a:solidFill>
              </a:rPr>
              <a:t>centrality measures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Hiding group membership from </a:t>
            </a:r>
            <a:r>
              <a:rPr lang="en-US" sz="2800" b="1" dirty="0">
                <a:solidFill>
                  <a:srgbClr val="7030A0"/>
                </a:solidFill>
              </a:rPr>
              <a:t>community detection algorithms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Hiding undisclosed relationships from </a:t>
            </a:r>
            <a:r>
              <a:rPr lang="en-US" sz="2800" b="1" dirty="0">
                <a:solidFill>
                  <a:srgbClr val="7030A0"/>
                </a:solidFill>
              </a:rPr>
              <a:t>link prediction algorithms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Hiding the origin of a social diffusion from </a:t>
            </a:r>
            <a:r>
              <a:rPr lang="en-US" sz="2800" b="1" dirty="0">
                <a:solidFill>
                  <a:srgbClr val="7030A0"/>
                </a:solidFill>
              </a:rPr>
              <a:t>source detection algorithms</a:t>
            </a:r>
            <a:endParaRPr lang="en-US" sz="1400" b="1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/>
              <a:t>Hiding opinions from </a:t>
            </a:r>
            <a:r>
              <a:rPr lang="en-US" sz="2800" b="1" dirty="0">
                <a:solidFill>
                  <a:srgbClr val="7030A0"/>
                </a:solidFill>
              </a:rPr>
              <a:t>stance detection algorithms</a:t>
            </a:r>
            <a:br>
              <a:rPr lang="en-US" sz="2800" dirty="0"/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What am I going to be talking about?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239B6D-EE23-9661-ADC0-8341A1791C3F}"/>
              </a:ext>
            </a:extLst>
          </p:cNvPr>
          <p:cNvSpPr txBox="1">
            <a:spLocks/>
          </p:cNvSpPr>
          <p:nvPr/>
        </p:nvSpPr>
        <p:spPr>
          <a:xfrm>
            <a:off x="0" y="130622"/>
            <a:ext cx="12192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Summary of proposed topics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16AB9A-DD55-1CD6-9871-1BA8DEA9CBBA}"/>
              </a:ext>
            </a:extLst>
          </p:cNvPr>
          <p:cNvSpPr txBox="1">
            <a:spLocks/>
          </p:cNvSpPr>
          <p:nvPr/>
        </p:nvSpPr>
        <p:spPr>
          <a:xfrm>
            <a:off x="744829" y="1321150"/>
            <a:ext cx="10223678" cy="7780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Idea #1 Temporal network of scientists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AC5874CF-E9E0-8CCD-B044-3A3155C29F87}"/>
              </a:ext>
            </a:extLst>
          </p:cNvPr>
          <p:cNvSpPr txBox="1">
            <a:spLocks/>
          </p:cNvSpPr>
          <p:nvPr/>
        </p:nvSpPr>
        <p:spPr>
          <a:xfrm>
            <a:off x="275167" y="6155810"/>
            <a:ext cx="11595100" cy="60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rgbClr val="7030A0"/>
                </a:solidFill>
              </a:rPr>
              <a:t>Marcin Waniek   	</a:t>
            </a:r>
            <a:r>
              <a:rPr lang="pl-PL" sz="2400" b="1" i="1" dirty="0">
                <a:solidFill>
                  <a:srgbClr val="7030A0"/>
                </a:solidFill>
              </a:rPr>
              <a:t>www.</a:t>
            </a:r>
            <a:r>
              <a:rPr lang="en-US" sz="2400" b="1" i="1" dirty="0" err="1">
                <a:solidFill>
                  <a:srgbClr val="7030A0"/>
                </a:solidFill>
              </a:rPr>
              <a:t>mjwaniek</a:t>
            </a:r>
            <a:r>
              <a:rPr lang="pl-PL" sz="2400" b="1" i="1" dirty="0">
                <a:solidFill>
                  <a:srgbClr val="7030A0"/>
                </a:solidFill>
              </a:rPr>
              <a:t>.com</a:t>
            </a:r>
            <a:r>
              <a:rPr lang="en-US" sz="2400" b="1" i="1" dirty="0">
                <a:solidFill>
                  <a:srgbClr val="7030A0"/>
                </a:solidFill>
              </a:rPr>
              <a:t>		m.waniek@mimuw.edu.pl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9B2AA7-1152-5F0A-032D-067F0E286D46}"/>
              </a:ext>
            </a:extLst>
          </p:cNvPr>
          <p:cNvSpPr txBox="1">
            <a:spLocks/>
          </p:cNvSpPr>
          <p:nvPr/>
        </p:nvSpPr>
        <p:spPr>
          <a:xfrm>
            <a:off x="744829" y="3739524"/>
            <a:ext cx="10223678" cy="7780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Idea #3 Hiding using XAI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AF82969-1A31-1BF5-A32E-044E56E08A81}"/>
              </a:ext>
            </a:extLst>
          </p:cNvPr>
          <p:cNvSpPr txBox="1">
            <a:spLocks/>
          </p:cNvSpPr>
          <p:nvPr/>
        </p:nvSpPr>
        <p:spPr>
          <a:xfrm>
            <a:off x="744829" y="2605701"/>
            <a:ext cx="10223678" cy="7780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Idea #2 Anomaly detection for hiding</a:t>
            </a:r>
          </a:p>
        </p:txBody>
      </p:sp>
    </p:spTree>
    <p:extLst>
      <p:ext uri="{BB962C8B-B14F-4D97-AF65-F5344CB8AC3E}">
        <p14:creationId xmlns:p14="http://schemas.microsoft.com/office/powerpoint/2010/main" val="1507827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BEDCC-35DE-3A6C-29E0-65A7A513E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95" y="3795110"/>
            <a:ext cx="1033428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Hiding from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centrality measures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858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0" y="130622"/>
            <a:ext cx="121920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+mn-ea"/>
                <a:cs typeface="Times New Roman" pitchFamily="18" charset="0"/>
              </a:rPr>
              <a:t>Centrality</a:t>
            </a:r>
            <a:endParaRPr lang="pl-PL" sz="3600" b="1" dirty="0">
              <a:solidFill>
                <a:srgbClr val="7030A0"/>
              </a:solidFill>
              <a:ea typeface="+mn-ea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87214" y="1708737"/>
            <a:ext cx="6723686" cy="3794047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GB" sz="2400" b="1" dirty="0"/>
              <a:t> </a:t>
            </a:r>
            <a:r>
              <a:rPr lang="pl-PL" sz="2400" b="1" dirty="0">
                <a:solidFill>
                  <a:srgbClr val="7030A0"/>
                </a:solidFill>
              </a:rPr>
              <a:t>Degree centrality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i="1" dirty="0"/>
              <a:t>the most important node is the one with the greatest number of friends</a:t>
            </a:r>
            <a:r>
              <a:rPr lang="en-US" sz="2400" dirty="0"/>
              <a:t>)</a:t>
            </a:r>
            <a:endParaRPr lang="pl-PL" sz="2400" dirty="0"/>
          </a:p>
          <a:p>
            <a:pPr>
              <a:spcAft>
                <a:spcPts val="1800"/>
              </a:spcAft>
            </a:pPr>
            <a:r>
              <a:rPr lang="en-GB" sz="2400" b="1" dirty="0"/>
              <a:t> </a:t>
            </a:r>
            <a:r>
              <a:rPr lang="pl-PL" sz="2400" b="1" dirty="0">
                <a:solidFill>
                  <a:srgbClr val="7030A0"/>
                </a:solidFill>
              </a:rPr>
              <a:t>Closeness centrality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i="1" dirty="0"/>
              <a:t>the most important node is the one who is close to everyone else</a:t>
            </a:r>
            <a:r>
              <a:rPr lang="en-US" sz="2400" dirty="0"/>
              <a:t>)</a:t>
            </a:r>
            <a:endParaRPr lang="pl-PL" sz="2400" dirty="0"/>
          </a:p>
          <a:p>
            <a:pPr>
              <a:spcAft>
                <a:spcPts val="1800"/>
              </a:spcAft>
            </a:pPr>
            <a:r>
              <a:rPr lang="en-GB" sz="2400" b="1" dirty="0"/>
              <a:t> </a:t>
            </a:r>
            <a:r>
              <a:rPr lang="pl-PL" sz="2400" b="1" dirty="0">
                <a:solidFill>
                  <a:srgbClr val="7030A0"/>
                </a:solidFill>
              </a:rPr>
              <a:t>Betweeness centrality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i="1" dirty="0"/>
              <a:t>the most important node is the one who controls the flow of information</a:t>
            </a:r>
            <a:r>
              <a:rPr lang="en-US" sz="2400" dirty="0"/>
              <a:t>)</a:t>
            </a:r>
          </a:p>
          <a:p>
            <a:pPr>
              <a:spcAft>
                <a:spcPts val="1800"/>
              </a:spcAft>
            </a:pPr>
            <a:r>
              <a:rPr lang="en-US" sz="2400" b="1" dirty="0"/>
              <a:t> </a:t>
            </a:r>
            <a:r>
              <a:rPr lang="en-US" sz="2400" b="1" dirty="0">
                <a:solidFill>
                  <a:srgbClr val="7030A0"/>
                </a:solidFill>
              </a:rPr>
              <a:t>Eigenvector centrality</a:t>
            </a:r>
            <a:r>
              <a:rPr lang="en-US" sz="2400" dirty="0"/>
              <a:t> (</a:t>
            </a:r>
            <a:r>
              <a:rPr lang="en-US" sz="2400" i="1" dirty="0"/>
              <a:t>the most important node is the one with important friends</a:t>
            </a:r>
            <a:r>
              <a:rPr lang="en-US" sz="2400" dirty="0"/>
              <a:t>)</a:t>
            </a:r>
            <a:endParaRPr lang="pl-PL" sz="24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1774469" y="2240862"/>
            <a:ext cx="1255747" cy="2776313"/>
            <a:chOff x="1334344" y="1869612"/>
            <a:chExt cx="1674329" cy="3701750"/>
          </a:xfrm>
        </p:grpSpPr>
        <p:sp>
          <p:nvSpPr>
            <p:cNvPr id="9" name="Oval 8"/>
            <p:cNvSpPr/>
            <p:nvPr/>
          </p:nvSpPr>
          <p:spPr>
            <a:xfrm>
              <a:off x="1950797" y="3586188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514187" y="2762877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D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334344" y="2762877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C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334344" y="5076876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G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514187" y="5076876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H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950797" y="4372952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F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>
              <a:stCxn id="19" idx="2"/>
              <a:endCxn id="18" idx="6"/>
            </p:cNvCxnSpPr>
            <p:nvPr/>
          </p:nvCxnSpPr>
          <p:spPr>
            <a:xfrm flipH="1">
              <a:off x="1828830" y="5324119"/>
              <a:ext cx="6853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7"/>
              <a:endCxn id="20" idx="3"/>
            </p:cNvCxnSpPr>
            <p:nvPr/>
          </p:nvCxnSpPr>
          <p:spPr>
            <a:xfrm flipV="1">
              <a:off x="1756414" y="4795022"/>
              <a:ext cx="266799" cy="3542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9" idx="1"/>
              <a:endCxn id="20" idx="5"/>
            </p:cNvCxnSpPr>
            <p:nvPr/>
          </p:nvCxnSpPr>
          <p:spPr>
            <a:xfrm flipH="1" flipV="1">
              <a:off x="2372867" y="4795022"/>
              <a:ext cx="213736" cy="3542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0" idx="4"/>
              <a:endCxn id="9" idx="7"/>
            </p:cNvCxnSpPr>
            <p:nvPr/>
          </p:nvCxnSpPr>
          <p:spPr>
            <a:xfrm flipH="1">
              <a:off x="2372867" y="3257363"/>
              <a:ext cx="388563" cy="4012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9" idx="1"/>
              <a:endCxn id="11" idx="4"/>
            </p:cNvCxnSpPr>
            <p:nvPr/>
          </p:nvCxnSpPr>
          <p:spPr>
            <a:xfrm flipH="1" flipV="1">
              <a:off x="1581587" y="3257363"/>
              <a:ext cx="441626" cy="4012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0" idx="2"/>
              <a:endCxn id="11" idx="6"/>
            </p:cNvCxnSpPr>
            <p:nvPr/>
          </p:nvCxnSpPr>
          <p:spPr>
            <a:xfrm flipH="1">
              <a:off x="1828830" y="3010120"/>
              <a:ext cx="6853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0" idx="0"/>
              <a:endCxn id="9" idx="4"/>
            </p:cNvCxnSpPr>
            <p:nvPr/>
          </p:nvCxnSpPr>
          <p:spPr>
            <a:xfrm flipV="1">
              <a:off x="2198040" y="4080674"/>
              <a:ext cx="0" cy="2922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76" idx="2"/>
              <a:endCxn id="75" idx="6"/>
            </p:cNvCxnSpPr>
            <p:nvPr/>
          </p:nvCxnSpPr>
          <p:spPr>
            <a:xfrm flipH="1">
              <a:off x="1828830" y="2116855"/>
              <a:ext cx="6853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1334344" y="1869612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A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514187" y="1869612"/>
              <a:ext cx="494486" cy="4944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dirty="0">
                  <a:solidFill>
                    <a:schemeClr val="tx1"/>
                  </a:solidFill>
                </a:rPr>
                <a:t>B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>
              <a:stCxn id="10" idx="0"/>
              <a:endCxn id="76" idx="4"/>
            </p:cNvCxnSpPr>
            <p:nvPr/>
          </p:nvCxnSpPr>
          <p:spPr>
            <a:xfrm flipV="1">
              <a:off x="2761430" y="2364098"/>
              <a:ext cx="0" cy="398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11" idx="0"/>
              <a:endCxn id="75" idx="4"/>
            </p:cNvCxnSpPr>
            <p:nvPr/>
          </p:nvCxnSpPr>
          <p:spPr>
            <a:xfrm flipV="1">
              <a:off x="1581587" y="2364098"/>
              <a:ext cx="0" cy="398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10" idx="1"/>
              <a:endCxn id="75" idx="5"/>
            </p:cNvCxnSpPr>
            <p:nvPr/>
          </p:nvCxnSpPr>
          <p:spPr>
            <a:xfrm flipH="1" flipV="1">
              <a:off x="1756414" y="2291682"/>
              <a:ext cx="830189" cy="5436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11" idx="7"/>
              <a:endCxn id="76" idx="3"/>
            </p:cNvCxnSpPr>
            <p:nvPr/>
          </p:nvCxnSpPr>
          <p:spPr>
            <a:xfrm flipV="1">
              <a:off x="1756414" y="2291682"/>
              <a:ext cx="830189" cy="5436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456247" y="1997714"/>
            <a:ext cx="1897691" cy="3372956"/>
            <a:chOff x="755025" y="1815661"/>
            <a:chExt cx="2530254" cy="44972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765785" y="1819026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785" y="1819026"/>
                  <a:ext cx="564685" cy="61555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20594" y="1815661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0594" y="1815661"/>
                  <a:ext cx="564685" cy="61555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755025" y="3280365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025" y="3280365"/>
                  <a:ext cx="564685" cy="61555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2688920" y="3284769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8920" y="3284769"/>
                  <a:ext cx="564685" cy="61555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238841" y="3833009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8841" y="3833009"/>
                  <a:ext cx="564685" cy="61555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226247" y="4530870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6247" y="4530870"/>
                  <a:ext cx="564685" cy="61555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10204" y="5697380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204" y="5697380"/>
                  <a:ext cx="564685" cy="61555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677257" y="5690508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7257" y="5690508"/>
                  <a:ext cx="564685" cy="61555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1336822" y="1843299"/>
            <a:ext cx="2131042" cy="3673284"/>
            <a:chOff x="620616" y="1723650"/>
            <a:chExt cx="2841389" cy="4897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20616" y="1723650"/>
                  <a:ext cx="658728" cy="816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16" y="1723650"/>
                  <a:ext cx="658728" cy="816976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803277" y="1755243"/>
                  <a:ext cx="658728" cy="816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3277" y="1755243"/>
                  <a:ext cx="658728" cy="816976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725824" y="3249544"/>
                  <a:ext cx="658728" cy="8145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pl-PL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24" y="3249544"/>
                  <a:ext cx="658728" cy="81458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745419" y="3283536"/>
                  <a:ext cx="658728" cy="8145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5419" y="3283536"/>
                  <a:ext cx="658728" cy="81458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2222770" y="3760315"/>
                  <a:ext cx="658728" cy="8145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2770" y="3760315"/>
                  <a:ext cx="658728" cy="81458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216354" y="4594778"/>
                  <a:ext cx="658728" cy="816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6354" y="4594778"/>
                  <a:ext cx="658728" cy="816976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702528" y="5804384"/>
                  <a:ext cx="658728" cy="816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28" y="5804384"/>
                  <a:ext cx="658728" cy="816976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745419" y="5793580"/>
                  <a:ext cx="658728" cy="816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5419" y="5793580"/>
                  <a:ext cx="658728" cy="816976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/>
          <p:cNvGrpSpPr/>
          <p:nvPr/>
        </p:nvGrpSpPr>
        <p:grpSpPr>
          <a:xfrm>
            <a:off x="1443406" y="1981727"/>
            <a:ext cx="1913985" cy="3348213"/>
            <a:chOff x="699928" y="1815685"/>
            <a:chExt cx="2551980" cy="44642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699928" y="1816894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928" y="1816894"/>
                  <a:ext cx="564685" cy="615553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687223" y="1815685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7223" y="1815685"/>
                  <a:ext cx="564685" cy="615553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99928" y="3252343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pl-PL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928" y="3252343"/>
                  <a:ext cx="564685" cy="615553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2651015" y="3283537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1015" y="3283537"/>
                  <a:ext cx="564685" cy="615553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152039" y="3821961"/>
                  <a:ext cx="791243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2039" y="3821961"/>
                  <a:ext cx="791243" cy="615553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2169552" y="4601188"/>
                  <a:ext cx="791243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9552" y="4601188"/>
                  <a:ext cx="791243" cy="615553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783000" y="5661929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000" y="5661929"/>
                  <a:ext cx="564685" cy="615553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651015" y="5664413"/>
                  <a:ext cx="564685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1015" y="5664413"/>
                  <a:ext cx="564685" cy="615553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76" y="6145177"/>
                <a:ext cx="2481792" cy="425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pl-PL" sz="2000" i="1">
                              <a:latin typeface="Cambria Math"/>
                            </a:rPr>
                            <m:t>𝑑𝑒𝑔𝑟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pl-PL" sz="2000" i="1">
                          <a:latin typeface="Cambria Math"/>
                        </a:rPr>
                        <m:t>=|</m:t>
                      </m:r>
                      <m:r>
                        <a:rPr lang="pl-PL" sz="2000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pl-PL" sz="2000" i="1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" y="6145177"/>
                <a:ext cx="2481792" cy="425053"/>
              </a:xfrm>
              <a:prstGeom prst="rect">
                <a:avLst/>
              </a:prstGeom>
              <a:blipFill>
                <a:blip r:embed="rId2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511997" y="5951519"/>
                <a:ext cx="2861874" cy="736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pl-PL" sz="2000" i="1">
                              <a:latin typeface="Cambria Math"/>
                            </a:rPr>
                            <m:t>𝑐𝑙𝑜𝑠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pl-PL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pl-PL" sz="2000" i="1">
                                  <a:latin typeface="Cambria Math"/>
                                </a:rPr>
                                <m:t>𝑤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∈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𝑉</m:t>
                              </m:r>
                            </m:sub>
                            <m:sup/>
                            <m:e>
                              <m:r>
                                <a:rPr lang="pl-PL" sz="20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𝑤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997" y="5951519"/>
                <a:ext cx="2861874" cy="73603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422473" y="5956419"/>
                <a:ext cx="4560031" cy="8681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pl-PL" sz="2000" i="1">
                              <a:latin typeface="Cambria Math"/>
                            </a:rPr>
                            <m:t>𝑏𝑒𝑡𝑤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pl-PL" sz="20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sz="2000" i="1">
                              <a:latin typeface="Cambria Math"/>
                            </a:rPr>
                            <m:t>𝑢</m:t>
                          </m:r>
                          <m:r>
                            <a:rPr lang="pl-PL" sz="2000" i="1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lang="pl-PL" sz="2000" i="1">
                              <a:latin typeface="Cambria Math"/>
                            </a:rPr>
                            <m:t>𝑤</m:t>
                          </m:r>
                          <m:r>
                            <a:rPr lang="pl-PL" sz="2000" i="1">
                              <a:latin typeface="Cambria Math"/>
                            </a:rPr>
                            <m:t>∈</m:t>
                          </m:r>
                          <m:r>
                            <a:rPr lang="pl-PL" sz="2000" i="1">
                              <a:latin typeface="Cambria Math"/>
                            </a:rPr>
                            <m:t>𝑉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2000" i="1">
                                  <a:latin typeface="Cambria Math"/>
                                </a:rPr>
                                <m:t>|{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𝑝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∈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𝑠𝑝</m:t>
                              </m:r>
                              <m:d>
                                <m:dPr>
                                  <m:ctrlPr>
                                    <a:rPr lang="pl-PL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sz="2000" i="1">
                                      <a:latin typeface="Cambria Math"/>
                                    </a:rPr>
                                    <m:t>𝑢</m:t>
                                  </m:r>
                                  <m:r>
                                    <a:rPr lang="pl-PL" sz="20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pl-PL" sz="2000" i="1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pl-PL" sz="2000" i="1">
                                  <a:latin typeface="Cambria Math"/>
                                </a:rPr>
                                <m:t>: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pl-PL" sz="2000" i="1">
                                  <a:latin typeface="Cambria Math"/>
                                </a:rPr>
                                <m:t>p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}|</m:t>
                              </m:r>
                            </m:num>
                            <m:den>
                              <m:r>
                                <a:rPr lang="pl-PL" sz="2000" i="1">
                                  <a:latin typeface="Cambria Math"/>
                                </a:rPr>
                                <m:t>|</m:t>
                              </m:r>
                              <m:r>
                                <a:rPr lang="pl-PL" sz="2000" i="1">
                                  <a:latin typeface="Cambria Math"/>
                                </a:rPr>
                                <m:t>𝑠𝑝</m:t>
                              </m:r>
                              <m:d>
                                <m:dPr>
                                  <m:ctrlPr>
                                    <a:rPr lang="pl-PL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sz="2000" i="1">
                                      <a:latin typeface="Cambria Math"/>
                                    </a:rPr>
                                    <m:t>𝑢</m:t>
                                  </m:r>
                                  <m:r>
                                    <a:rPr lang="pl-PL" sz="20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pl-PL" sz="2000" i="1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pl-PL" sz="2000" i="1">
                                  <a:latin typeface="Cambria Math"/>
                                </a:rPr>
                                <m:t>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473" y="5956419"/>
                <a:ext cx="4560031" cy="86812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ontent Placeholder 3">
            <a:extLst>
              <a:ext uri="{FF2B5EF4-FFF2-40B4-BE49-F238E27FC236}">
                <a16:creationId xmlns:a16="http://schemas.microsoft.com/office/drawing/2014/main" id="{4AF67566-6DC2-66B8-FEF1-9A229543C985}"/>
              </a:ext>
            </a:extLst>
          </p:cNvPr>
          <p:cNvSpPr txBox="1">
            <a:spLocks/>
          </p:cNvSpPr>
          <p:nvPr/>
        </p:nvSpPr>
        <p:spPr>
          <a:xfrm>
            <a:off x="609600" y="980728"/>
            <a:ext cx="10972800" cy="6986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Centrality measures </a:t>
            </a:r>
            <a:r>
              <a:rPr lang="en-US" sz="2400" dirty="0"/>
              <a:t>– methods of </a:t>
            </a:r>
            <a:r>
              <a:rPr lang="pl-PL" sz="2400" dirty="0"/>
              <a:t>evaluating the</a:t>
            </a:r>
            <a:r>
              <a:rPr lang="en-US" sz="2400" dirty="0"/>
              <a:t> relative</a:t>
            </a:r>
            <a:r>
              <a:rPr lang="pl-PL" sz="2400" dirty="0"/>
              <a:t> importance of</a:t>
            </a:r>
            <a:r>
              <a:rPr lang="en-US" sz="2400" dirty="0"/>
              <a:t> nodes.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0367318" y="5954725"/>
                <a:ext cx="1626595" cy="809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𝑒𝑖𝑔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pl-PL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>
                  <a:spcBef>
                    <a:spcPts val="600"/>
                  </a:spcBef>
                </a:pP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7318" y="5954725"/>
                <a:ext cx="1626595" cy="809773"/>
              </a:xfrm>
              <a:prstGeom prst="rect">
                <a:avLst/>
              </a:prstGeom>
              <a:blipFill>
                <a:blip r:embed="rId30"/>
                <a:stretch>
                  <a:fillRect l="-4120" b="-12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75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37944</TotalTime>
  <Words>5497</Words>
  <Application>Microsoft Office PowerPoint</Application>
  <PresentationFormat>Widescreen</PresentationFormat>
  <Paragraphs>1146</Paragraphs>
  <Slides>70</Slides>
  <Notes>24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Centrality</vt:lpstr>
      <vt:lpstr>Centrality</vt:lpstr>
      <vt:lpstr>PowerPoint Presentation</vt:lpstr>
      <vt:lpstr>PowerPoint Presentation</vt:lpstr>
      <vt:lpstr>Hiding from centrality measures</vt:lpstr>
      <vt:lpstr>PowerPoint Presentation</vt:lpstr>
      <vt:lpstr>NP-hardness of decreasing closeness value</vt:lpstr>
      <vt:lpstr>NP-hardness of decreasing degree ranking</vt:lpstr>
      <vt:lpstr>Our heuristic ROAM (Remove One, Add Many)</vt:lpstr>
      <vt:lpstr>PowerPoint Presentation</vt:lpstr>
      <vt:lpstr>Hiding in WTC 9/11 terrorist network</vt:lpstr>
      <vt:lpstr>PowerPoint Presentation</vt:lpstr>
      <vt:lpstr>PowerPoint Presentation</vt:lpstr>
      <vt:lpstr>Multilayer networks</vt:lpstr>
      <vt:lpstr>Local centrality in multilayer networks</vt:lpstr>
      <vt:lpstr>Global centrality in multilayer networks</vt:lpstr>
      <vt:lpstr>Hiding in multilayer networks</vt:lpstr>
      <vt:lpstr>Temporal networks</vt:lpstr>
      <vt:lpstr>PowerPoint Presentation</vt:lpstr>
      <vt:lpstr>PowerPoint Presentation</vt:lpstr>
      <vt:lpstr>Project idea #1 Temporal network of scientists</vt:lpstr>
      <vt:lpstr>PowerPoint Presentation</vt:lpstr>
      <vt:lpstr>Community detection algorithms</vt:lpstr>
      <vt:lpstr>PowerPoint Presentation</vt:lpstr>
      <vt:lpstr>PowerPoint Presentation</vt:lpstr>
      <vt:lpstr>PowerPoint Presentation</vt:lpstr>
      <vt:lpstr>Hiding from community detection</vt:lpstr>
      <vt:lpstr>Measure of concealment</vt:lpstr>
      <vt:lpstr>Our heuristic DICE (Disconnect Internally, Connect Externally)</vt:lpstr>
      <vt:lpstr>Simulation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heuristics</vt:lpstr>
      <vt:lpstr>PowerPoint Presentation</vt:lpstr>
      <vt:lpstr>PowerPoint Presentation</vt:lpstr>
      <vt:lpstr>The effects of size and density</vt:lpstr>
      <vt:lpstr>Random vs strategic changes</vt:lpstr>
      <vt:lpstr>Random vs strategic hiding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idea #2 Anomaly detection for hiding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idea #3 Hiding using XAI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Tomasz P. Michalak</dc:creator>
  <cp:lastModifiedBy>Marcin Waniek</cp:lastModifiedBy>
  <cp:revision>2252</cp:revision>
  <dcterms:created xsi:type="dcterms:W3CDTF">2012-02-09T06:18:34Z</dcterms:created>
  <dcterms:modified xsi:type="dcterms:W3CDTF">2025-10-02T07:57:47Z</dcterms:modified>
</cp:coreProperties>
</file>